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media/image6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4" r:id="rId3"/>
    <p:sldMasterId id="2147483683" r:id="rId4"/>
    <p:sldMasterId id="2147483703" r:id="rId5"/>
    <p:sldMasterId id="2147483720" r:id="rId6"/>
  </p:sldMasterIdLst>
  <p:notesMasterIdLst>
    <p:notesMasterId r:id="rId9"/>
  </p:notesMasterIdLst>
  <p:sldIdLst>
    <p:sldId id="361" r:id="rId7"/>
    <p:sldId id="365" r:id="rId8"/>
    <p:sldId id="360" r:id="rId10"/>
    <p:sldId id="324" r:id="rId11"/>
    <p:sldId id="325" r:id="rId12"/>
    <p:sldId id="326" r:id="rId13"/>
    <p:sldId id="327" r:id="rId14"/>
    <p:sldId id="328" r:id="rId15"/>
    <p:sldId id="329" r:id="rId16"/>
    <p:sldId id="350" r:id="rId17"/>
    <p:sldId id="351" r:id="rId18"/>
    <p:sldId id="353" r:id="rId19"/>
    <p:sldId id="352" r:id="rId20"/>
    <p:sldId id="354" r:id="rId21"/>
    <p:sldId id="355" r:id="rId22"/>
    <p:sldId id="356" r:id="rId23"/>
    <p:sldId id="357" r:id="rId24"/>
    <p:sldId id="358" r:id="rId25"/>
    <p:sldId id="359" r:id="rId26"/>
    <p:sldId id="366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82" userDrawn="1">
          <p15:clr>
            <a:srgbClr val="A4A3A4"/>
          </p15:clr>
        </p15:guide>
        <p15:guide id="2" pos="393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  <p:cmAuthor id="1" name="999宝藏网" initials="9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082"/>
        <p:guide pos="3935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2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1" Type="http://schemas.openxmlformats.org/officeDocument/2006/relationships/commentAuthors" Target="commentAuthors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0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0" Type="http://schemas.openxmlformats.org/officeDocument/2006/relationships/slide" Target="slides/slide13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22" name="Rectangle 7"/>
          <p:cNvSpPr txBox="1">
            <a:spLocks noGrp="1"/>
          </p:cNvSpPr>
          <p:nvPr/>
        </p:nvSpPr>
        <p:spPr>
          <a:xfrm>
            <a:off x="3781425" y="9407525"/>
            <a:ext cx="2892425" cy="4953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en-US" altLang="zh-CN" sz="1200" b="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200" b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323" name="Rectangle 2"/>
          <p:cNvSpPr>
            <a:spLocks noRot="1" noTextEdit="1"/>
          </p:cNvSpPr>
          <p:nvPr>
            <p:ph type="sldImg"/>
          </p:nvPr>
        </p:nvSpPr>
        <p:spPr/>
      </p:sp>
      <p:sp>
        <p:nvSpPr>
          <p:cNvPr id="440324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p>
            <a:pPr lvl="0"/>
            <a:endParaRPr lang="zh-CN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7" Type="http://schemas.openxmlformats.org/officeDocument/2006/relationships/tags" Target="../tags/tag24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30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38.xml"/><Relationship Id="rId8" Type="http://schemas.openxmlformats.org/officeDocument/2006/relationships/tags" Target="../tags/tag37.xml"/><Relationship Id="rId7" Type="http://schemas.openxmlformats.org/officeDocument/2006/relationships/tags" Target="../tags/tag36.xml"/><Relationship Id="rId6" Type="http://schemas.openxmlformats.org/officeDocument/2006/relationships/tags" Target="../tags/tag35.xml"/><Relationship Id="rId5" Type="http://schemas.openxmlformats.org/officeDocument/2006/relationships/tags" Target="../tags/tag34.xml"/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5" Type="http://schemas.openxmlformats.org/officeDocument/2006/relationships/tags" Target="../tags/tag60.xml"/><Relationship Id="rId4" Type="http://schemas.openxmlformats.org/officeDocument/2006/relationships/tags" Target="../tags/tag59.xml"/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68.xml"/><Relationship Id="rId8" Type="http://schemas.openxmlformats.org/officeDocument/2006/relationships/tags" Target="../tags/tag67.xml"/><Relationship Id="rId7" Type="http://schemas.openxmlformats.org/officeDocument/2006/relationships/tags" Target="../tags/tag66.xml"/><Relationship Id="rId6" Type="http://schemas.openxmlformats.org/officeDocument/2006/relationships/tags" Target="../tags/tag65.xml"/><Relationship Id="rId5" Type="http://schemas.openxmlformats.org/officeDocument/2006/relationships/tags" Target="../tags/tag64.xml"/><Relationship Id="rId4" Type="http://schemas.openxmlformats.org/officeDocument/2006/relationships/tags" Target="../tags/tag63.xml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7" Type="http://schemas.openxmlformats.org/officeDocument/2006/relationships/tags" Target="../tags/tag74.xml"/><Relationship Id="rId6" Type="http://schemas.openxmlformats.org/officeDocument/2006/relationships/tags" Target="../tags/tag73.xml"/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tags" Target="../tags/tag81.xml"/><Relationship Id="rId7" Type="http://schemas.openxmlformats.org/officeDocument/2006/relationships/tags" Target="../tags/tag80.xml"/><Relationship Id="rId6" Type="http://schemas.openxmlformats.org/officeDocument/2006/relationships/tags" Target="../tags/tag79.xml"/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89.xml"/><Relationship Id="rId8" Type="http://schemas.openxmlformats.org/officeDocument/2006/relationships/tags" Target="../tags/tag88.xml"/><Relationship Id="rId7" Type="http://schemas.openxmlformats.org/officeDocument/2006/relationships/tags" Target="../tags/tag87.xml"/><Relationship Id="rId6" Type="http://schemas.openxmlformats.org/officeDocument/2006/relationships/tags" Target="../tags/tag86.xml"/><Relationship Id="rId5" Type="http://schemas.openxmlformats.org/officeDocument/2006/relationships/tags" Target="../tags/tag85.xml"/><Relationship Id="rId4" Type="http://schemas.openxmlformats.org/officeDocument/2006/relationships/tags" Target="../tags/tag84.xml"/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0" Type="http://schemas.openxmlformats.org/officeDocument/2006/relationships/tags" Target="../tags/tag90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0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9" Type="http://schemas.openxmlformats.org/officeDocument/2006/relationships/tags" Target="../tags/tag107.xml"/><Relationship Id="rId8" Type="http://schemas.openxmlformats.org/officeDocument/2006/relationships/tags" Target="../tags/tag106.xml"/><Relationship Id="rId7" Type="http://schemas.openxmlformats.org/officeDocument/2006/relationships/tags" Target="../tags/tag105.xml"/><Relationship Id="rId6" Type="http://schemas.openxmlformats.org/officeDocument/2006/relationships/tags" Target="../tags/tag104.xml"/><Relationship Id="rId5" Type="http://schemas.openxmlformats.org/officeDocument/2006/relationships/tags" Target="../tags/tag103.xml"/><Relationship Id="rId4" Type="http://schemas.openxmlformats.org/officeDocument/2006/relationships/tags" Target="../tags/tag102.xml"/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9" Type="http://schemas.openxmlformats.org/officeDocument/2006/relationships/tags" Target="../tags/tag115.xml"/><Relationship Id="rId8" Type="http://schemas.openxmlformats.org/officeDocument/2006/relationships/tags" Target="../tags/tag114.xml"/><Relationship Id="rId7" Type="http://schemas.openxmlformats.org/officeDocument/2006/relationships/tags" Target="../tags/tag113.xml"/><Relationship Id="rId6" Type="http://schemas.openxmlformats.org/officeDocument/2006/relationships/tags" Target="../tags/tag112.xml"/><Relationship Id="rId5" Type="http://schemas.openxmlformats.org/officeDocument/2006/relationships/tags" Target="../tags/tag111.xml"/><Relationship Id="rId4" Type="http://schemas.openxmlformats.org/officeDocument/2006/relationships/tags" Target="../tags/tag110.xml"/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0" Type="http://schemas.openxmlformats.org/officeDocument/2006/relationships/tags" Target="../tags/tag116.xml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7" Type="http://schemas.openxmlformats.org/officeDocument/2006/relationships/tags" Target="../tags/tag122.xml"/><Relationship Id="rId6" Type="http://schemas.openxmlformats.org/officeDocument/2006/relationships/tags" Target="../tags/tag121.xml"/><Relationship Id="rId5" Type="http://schemas.openxmlformats.org/officeDocument/2006/relationships/tags" Target="../tags/tag120.xml"/><Relationship Id="rId4" Type="http://schemas.openxmlformats.org/officeDocument/2006/relationships/tags" Target="../tags/tag119.xml"/><Relationship Id="rId3" Type="http://schemas.openxmlformats.org/officeDocument/2006/relationships/tags" Target="../tags/tag118.xml"/><Relationship Id="rId2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9" Type="http://schemas.openxmlformats.org/officeDocument/2006/relationships/tags" Target="../tags/tag136.xml"/><Relationship Id="rId8" Type="http://schemas.openxmlformats.org/officeDocument/2006/relationships/tags" Target="../tags/tag135.xml"/><Relationship Id="rId7" Type="http://schemas.openxmlformats.org/officeDocument/2006/relationships/tags" Target="../tags/tag134.xml"/><Relationship Id="rId6" Type="http://schemas.openxmlformats.org/officeDocument/2006/relationships/tags" Target="../tags/tag133.xml"/><Relationship Id="rId5" Type="http://schemas.openxmlformats.org/officeDocument/2006/relationships/tags" Target="../tags/tag132.xml"/><Relationship Id="rId4" Type="http://schemas.openxmlformats.org/officeDocument/2006/relationships/tags" Target="../tags/tag131.xml"/><Relationship Id="rId3" Type="http://schemas.openxmlformats.org/officeDocument/2006/relationships/tags" Target="../tags/tag130.xml"/><Relationship Id="rId2" Type="http://schemas.openxmlformats.org/officeDocument/2006/relationships/tags" Target="../tags/tag129.xml"/><Relationship Id="rId14" Type="http://schemas.openxmlformats.org/officeDocument/2006/relationships/tags" Target="../tags/tag141.xml"/><Relationship Id="rId13" Type="http://schemas.openxmlformats.org/officeDocument/2006/relationships/tags" Target="../tags/tag140.xml"/><Relationship Id="rId12" Type="http://schemas.openxmlformats.org/officeDocument/2006/relationships/tags" Target="../tags/tag139.xml"/><Relationship Id="rId11" Type="http://schemas.openxmlformats.org/officeDocument/2006/relationships/tags" Target="../tags/tag138.xml"/><Relationship Id="rId10" Type="http://schemas.openxmlformats.org/officeDocument/2006/relationships/tags" Target="../tags/tag137.xml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6" Type="http://schemas.openxmlformats.org/officeDocument/2006/relationships/tags" Target="../tags/tag146.xml"/><Relationship Id="rId5" Type="http://schemas.openxmlformats.org/officeDocument/2006/relationships/tags" Target="../tags/tag145.xml"/><Relationship Id="rId4" Type="http://schemas.openxmlformats.org/officeDocument/2006/relationships/tags" Target="../tags/tag144.xml"/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7" Type="http://schemas.openxmlformats.org/officeDocument/2006/relationships/tags" Target="../tags/tag152.xml"/><Relationship Id="rId6" Type="http://schemas.openxmlformats.org/officeDocument/2006/relationships/tags" Target="../tags/tag151.xml"/><Relationship Id="rId5" Type="http://schemas.openxmlformats.org/officeDocument/2006/relationships/tags" Target="../tags/tag150.xml"/><Relationship Id="rId4" Type="http://schemas.openxmlformats.org/officeDocument/2006/relationships/tags" Target="../tags/tag149.xml"/><Relationship Id="rId3" Type="http://schemas.openxmlformats.org/officeDocument/2006/relationships/tags" Target="../tags/tag148.xml"/><Relationship Id="rId2" Type="http://schemas.openxmlformats.org/officeDocument/2006/relationships/tags" Target="../tags/tag147.xml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9" Type="http://schemas.openxmlformats.org/officeDocument/2006/relationships/tags" Target="../tags/tag166.xml"/><Relationship Id="rId8" Type="http://schemas.openxmlformats.org/officeDocument/2006/relationships/tags" Target="../tags/tag165.xml"/><Relationship Id="rId7" Type="http://schemas.openxmlformats.org/officeDocument/2006/relationships/tags" Target="../tags/tag164.xml"/><Relationship Id="rId6" Type="http://schemas.openxmlformats.org/officeDocument/2006/relationships/tags" Target="../tags/tag163.xml"/><Relationship Id="rId5" Type="http://schemas.openxmlformats.org/officeDocument/2006/relationships/tags" Target="../tags/tag162.xml"/><Relationship Id="rId4" Type="http://schemas.openxmlformats.org/officeDocument/2006/relationships/tags" Target="../tags/tag161.xml"/><Relationship Id="rId3" Type="http://schemas.openxmlformats.org/officeDocument/2006/relationships/tags" Target="../tags/tag160.xml"/><Relationship Id="rId2" Type="http://schemas.openxmlformats.org/officeDocument/2006/relationships/tags" Target="../tags/tag159.xml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5" Type="http://schemas.openxmlformats.org/officeDocument/2006/relationships/tags" Target="../tags/tag170.xml"/><Relationship Id="rId4" Type="http://schemas.openxmlformats.org/officeDocument/2006/relationships/tags" Target="../tags/tag169.xml"/><Relationship Id="rId3" Type="http://schemas.openxmlformats.org/officeDocument/2006/relationships/tags" Target="../tags/tag168.xml"/><Relationship Id="rId2" Type="http://schemas.openxmlformats.org/officeDocument/2006/relationships/tags" Target="../tags/tag167.xml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4" Type="http://schemas.openxmlformats.org/officeDocument/2006/relationships/tags" Target="../tags/tag173.xml"/><Relationship Id="rId3" Type="http://schemas.openxmlformats.org/officeDocument/2006/relationships/tags" Target="../tags/tag172.xml"/><Relationship Id="rId2" Type="http://schemas.openxmlformats.org/officeDocument/2006/relationships/tags" Target="../tags/tag171.xml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7" Type="http://schemas.openxmlformats.org/officeDocument/2006/relationships/tags" Target="../tags/tag179.xml"/><Relationship Id="rId6" Type="http://schemas.openxmlformats.org/officeDocument/2006/relationships/tags" Target="../tags/tag178.xml"/><Relationship Id="rId5" Type="http://schemas.openxmlformats.org/officeDocument/2006/relationships/tags" Target="../tags/tag177.xml"/><Relationship Id="rId4" Type="http://schemas.openxmlformats.org/officeDocument/2006/relationships/tags" Target="../tags/tag176.xml"/><Relationship Id="rId3" Type="http://schemas.openxmlformats.org/officeDocument/2006/relationships/tags" Target="../tags/tag175.xml"/><Relationship Id="rId2" Type="http://schemas.openxmlformats.org/officeDocument/2006/relationships/tags" Target="../tags/tag174.xml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6" Type="http://schemas.openxmlformats.org/officeDocument/2006/relationships/tags" Target="../tags/tag184.xml"/><Relationship Id="rId5" Type="http://schemas.openxmlformats.org/officeDocument/2006/relationships/tags" Target="../tags/tag183.xml"/><Relationship Id="rId4" Type="http://schemas.openxmlformats.org/officeDocument/2006/relationships/tags" Target="../tags/tag182.xml"/><Relationship Id="rId3" Type="http://schemas.openxmlformats.org/officeDocument/2006/relationships/tags" Target="../tags/tag181.xml"/><Relationship Id="rId2" Type="http://schemas.openxmlformats.org/officeDocument/2006/relationships/tags" Target="../tags/tag180.xml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5" Type="http://schemas.openxmlformats.org/officeDocument/2006/relationships/tags" Target="../tags/tag188.xml"/><Relationship Id="rId4" Type="http://schemas.openxmlformats.org/officeDocument/2006/relationships/tags" Target="../tags/tag187.xml"/><Relationship Id="rId3" Type="http://schemas.openxmlformats.org/officeDocument/2006/relationships/tags" Target="../tags/tag186.xml"/><Relationship Id="rId2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9" Type="http://schemas.openxmlformats.org/officeDocument/2006/relationships/tags" Target="../tags/tag196.xml"/><Relationship Id="rId8" Type="http://schemas.openxmlformats.org/officeDocument/2006/relationships/tags" Target="../tags/tag195.xml"/><Relationship Id="rId7" Type="http://schemas.openxmlformats.org/officeDocument/2006/relationships/tags" Target="../tags/tag194.xml"/><Relationship Id="rId6" Type="http://schemas.openxmlformats.org/officeDocument/2006/relationships/tags" Target="../tags/tag193.xml"/><Relationship Id="rId5" Type="http://schemas.openxmlformats.org/officeDocument/2006/relationships/tags" Target="../tags/tag192.xml"/><Relationship Id="rId4" Type="http://schemas.openxmlformats.org/officeDocument/2006/relationships/tags" Target="../tags/tag191.xml"/><Relationship Id="rId3" Type="http://schemas.openxmlformats.org/officeDocument/2006/relationships/tags" Target="../tags/tag190.xml"/><Relationship Id="rId2" Type="http://schemas.openxmlformats.org/officeDocument/2006/relationships/tags" Target="../tags/tag189.xml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7" Type="http://schemas.openxmlformats.org/officeDocument/2006/relationships/tags" Target="../tags/tag202.xml"/><Relationship Id="rId6" Type="http://schemas.openxmlformats.org/officeDocument/2006/relationships/tags" Target="../tags/tag201.xml"/><Relationship Id="rId5" Type="http://schemas.openxmlformats.org/officeDocument/2006/relationships/tags" Target="../tags/tag200.xml"/><Relationship Id="rId4" Type="http://schemas.openxmlformats.org/officeDocument/2006/relationships/tags" Target="../tags/tag199.xml"/><Relationship Id="rId3" Type="http://schemas.openxmlformats.org/officeDocument/2006/relationships/tags" Target="../tags/tag198.xml"/><Relationship Id="rId2" Type="http://schemas.openxmlformats.org/officeDocument/2006/relationships/tags" Target="../tags/tag197.xml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8" Type="http://schemas.openxmlformats.org/officeDocument/2006/relationships/tags" Target="../tags/tag209.xml"/><Relationship Id="rId7" Type="http://schemas.openxmlformats.org/officeDocument/2006/relationships/tags" Target="../tags/tag208.xml"/><Relationship Id="rId6" Type="http://schemas.openxmlformats.org/officeDocument/2006/relationships/tags" Target="../tags/tag207.xml"/><Relationship Id="rId5" Type="http://schemas.openxmlformats.org/officeDocument/2006/relationships/tags" Target="../tags/tag206.xml"/><Relationship Id="rId4" Type="http://schemas.openxmlformats.org/officeDocument/2006/relationships/tags" Target="../tags/tag205.xml"/><Relationship Id="rId3" Type="http://schemas.openxmlformats.org/officeDocument/2006/relationships/tags" Target="../tags/tag204.xml"/><Relationship Id="rId2" Type="http://schemas.openxmlformats.org/officeDocument/2006/relationships/tags" Target="../tags/tag203.xml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9" Type="http://schemas.openxmlformats.org/officeDocument/2006/relationships/tags" Target="../tags/tag217.xml"/><Relationship Id="rId8" Type="http://schemas.openxmlformats.org/officeDocument/2006/relationships/tags" Target="../tags/tag216.xml"/><Relationship Id="rId7" Type="http://schemas.openxmlformats.org/officeDocument/2006/relationships/tags" Target="../tags/tag215.xml"/><Relationship Id="rId6" Type="http://schemas.openxmlformats.org/officeDocument/2006/relationships/tags" Target="../tags/tag214.xml"/><Relationship Id="rId5" Type="http://schemas.openxmlformats.org/officeDocument/2006/relationships/tags" Target="../tags/tag213.xml"/><Relationship Id="rId4" Type="http://schemas.openxmlformats.org/officeDocument/2006/relationships/tags" Target="../tags/tag212.xml"/><Relationship Id="rId3" Type="http://schemas.openxmlformats.org/officeDocument/2006/relationships/tags" Target="../tags/tag211.xml"/><Relationship Id="rId2" Type="http://schemas.openxmlformats.org/officeDocument/2006/relationships/tags" Target="../tags/tag210.xml"/><Relationship Id="rId10" Type="http://schemas.openxmlformats.org/officeDocument/2006/relationships/tags" Target="../tags/tag218.xml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9" Type="http://schemas.openxmlformats.org/officeDocument/2006/relationships/tags" Target="../tags/tag226.xml"/><Relationship Id="rId8" Type="http://schemas.openxmlformats.org/officeDocument/2006/relationships/tags" Target="../tags/tag225.xml"/><Relationship Id="rId7" Type="http://schemas.openxmlformats.org/officeDocument/2006/relationships/tags" Target="../tags/tag224.xml"/><Relationship Id="rId6" Type="http://schemas.openxmlformats.org/officeDocument/2006/relationships/tags" Target="../tags/tag223.xml"/><Relationship Id="rId5" Type="http://schemas.openxmlformats.org/officeDocument/2006/relationships/tags" Target="../tags/tag222.xml"/><Relationship Id="rId4" Type="http://schemas.openxmlformats.org/officeDocument/2006/relationships/tags" Target="../tags/tag221.xml"/><Relationship Id="rId3" Type="http://schemas.openxmlformats.org/officeDocument/2006/relationships/tags" Target="../tags/tag220.xml"/><Relationship Id="rId2" Type="http://schemas.openxmlformats.org/officeDocument/2006/relationships/tags" Target="../tags/tag219.xml"/><Relationship Id="rId10" Type="http://schemas.openxmlformats.org/officeDocument/2006/relationships/tags" Target="../tags/tag227.xml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9" Type="http://schemas.openxmlformats.org/officeDocument/2006/relationships/tags" Target="../tags/tag235.xml"/><Relationship Id="rId8" Type="http://schemas.openxmlformats.org/officeDocument/2006/relationships/tags" Target="../tags/tag234.xml"/><Relationship Id="rId7" Type="http://schemas.openxmlformats.org/officeDocument/2006/relationships/tags" Target="../tags/tag233.xml"/><Relationship Id="rId6" Type="http://schemas.openxmlformats.org/officeDocument/2006/relationships/tags" Target="../tags/tag232.xml"/><Relationship Id="rId5" Type="http://schemas.openxmlformats.org/officeDocument/2006/relationships/tags" Target="../tags/tag231.xml"/><Relationship Id="rId4" Type="http://schemas.openxmlformats.org/officeDocument/2006/relationships/tags" Target="../tags/tag230.xml"/><Relationship Id="rId3" Type="http://schemas.openxmlformats.org/officeDocument/2006/relationships/tags" Target="../tags/tag229.xml"/><Relationship Id="rId2" Type="http://schemas.openxmlformats.org/officeDocument/2006/relationships/tags" Target="../tags/tag228.xml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9" Type="http://schemas.openxmlformats.org/officeDocument/2006/relationships/tags" Target="../tags/tag243.xml"/><Relationship Id="rId8" Type="http://schemas.openxmlformats.org/officeDocument/2006/relationships/tags" Target="../tags/tag242.xml"/><Relationship Id="rId7" Type="http://schemas.openxmlformats.org/officeDocument/2006/relationships/tags" Target="../tags/tag241.xml"/><Relationship Id="rId6" Type="http://schemas.openxmlformats.org/officeDocument/2006/relationships/tags" Target="../tags/tag240.xml"/><Relationship Id="rId5" Type="http://schemas.openxmlformats.org/officeDocument/2006/relationships/tags" Target="../tags/tag239.xml"/><Relationship Id="rId4" Type="http://schemas.openxmlformats.org/officeDocument/2006/relationships/tags" Target="../tags/tag238.xml"/><Relationship Id="rId3" Type="http://schemas.openxmlformats.org/officeDocument/2006/relationships/tags" Target="../tags/tag237.xml"/><Relationship Id="rId2" Type="http://schemas.openxmlformats.org/officeDocument/2006/relationships/tags" Target="../tags/tag236.xml"/><Relationship Id="rId10" Type="http://schemas.openxmlformats.org/officeDocument/2006/relationships/tags" Target="../tags/tag244.xml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7" Type="http://schemas.openxmlformats.org/officeDocument/2006/relationships/tags" Target="../tags/tag250.xml"/><Relationship Id="rId6" Type="http://schemas.openxmlformats.org/officeDocument/2006/relationships/tags" Target="../tags/tag249.xml"/><Relationship Id="rId5" Type="http://schemas.openxmlformats.org/officeDocument/2006/relationships/tags" Target="../tags/tag248.xml"/><Relationship Id="rId4" Type="http://schemas.openxmlformats.org/officeDocument/2006/relationships/tags" Target="../tags/tag247.xml"/><Relationship Id="rId3" Type="http://schemas.openxmlformats.org/officeDocument/2006/relationships/tags" Target="../tags/tag246.xml"/><Relationship Id="rId2" Type="http://schemas.openxmlformats.org/officeDocument/2006/relationships/tags" Target="../tags/tag245.xml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601186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3" cy="601186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09600" y="274638"/>
            <a:ext cx="10972800" cy="60118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72200" y="1825625"/>
            <a:ext cx="51816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172200" y="4076700"/>
            <a:ext cx="51816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>
            <a:off x="274320" y="321260"/>
            <a:ext cx="11683455" cy="393053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</a:endParaRPr>
          </a:p>
        </p:txBody>
      </p:sp>
      <p:sp>
        <p:nvSpPr>
          <p:cNvPr id="8" name="任意形状 8"/>
          <p:cNvSpPr/>
          <p:nvPr userDrawn="1">
            <p:custDataLst>
              <p:tags r:id="rId3"/>
            </p:custDataLst>
          </p:nvPr>
        </p:nvSpPr>
        <p:spPr>
          <a:xfrm>
            <a:off x="9490237" y="321259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99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</a:endParaRPr>
          </a:p>
        </p:txBody>
      </p:sp>
      <p:sp>
        <p:nvSpPr>
          <p:cNvPr id="9" name="任意形状 9"/>
          <p:cNvSpPr/>
          <p:nvPr userDrawn="1">
            <p:custDataLst>
              <p:tags r:id="rId4"/>
            </p:custDataLst>
          </p:nvPr>
        </p:nvSpPr>
        <p:spPr>
          <a:xfrm rot="10800000">
            <a:off x="261015" y="2411670"/>
            <a:ext cx="1887415" cy="184012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</a:endParaRPr>
          </a:p>
        </p:txBody>
      </p:sp>
      <p:sp>
        <p:nvSpPr>
          <p:cNvPr id="10" name="矩形 9"/>
          <p:cNvSpPr/>
          <p:nvPr userDrawn="1">
            <p:custDataLst>
              <p:tags r:id="rId5"/>
            </p:custDataLst>
          </p:nvPr>
        </p:nvSpPr>
        <p:spPr>
          <a:xfrm>
            <a:off x="9471025" y="6254750"/>
            <a:ext cx="1800225" cy="762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1" name="矩形 10"/>
          <p:cNvSpPr/>
          <p:nvPr userDrawn="1">
            <p:custDataLst>
              <p:tags r:id="rId6"/>
            </p:custDataLst>
          </p:nvPr>
        </p:nvSpPr>
        <p:spPr>
          <a:xfrm flipV="1">
            <a:off x="750570" y="6305550"/>
            <a:ext cx="715645" cy="762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2" name="矩形 11"/>
          <p:cNvSpPr/>
          <p:nvPr userDrawn="1">
            <p:custDataLst>
              <p:tags r:id="rId7"/>
            </p:custDataLst>
          </p:nvPr>
        </p:nvSpPr>
        <p:spPr>
          <a:xfrm>
            <a:off x="1555115" y="6306820"/>
            <a:ext cx="88900" cy="762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3" name="矩形 12"/>
          <p:cNvSpPr/>
          <p:nvPr userDrawn="1">
            <p:custDataLst>
              <p:tags r:id="rId8"/>
            </p:custDataLst>
          </p:nvPr>
        </p:nvSpPr>
        <p:spPr>
          <a:xfrm>
            <a:off x="1731010" y="6306820"/>
            <a:ext cx="253365" cy="762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2"/>
            </p:custDataLst>
          </p:nvPr>
        </p:nvSpPr>
        <p:spPr>
          <a:xfrm>
            <a:off x="883644" y="809127"/>
            <a:ext cx="9144000" cy="1896745"/>
          </a:xfrm>
        </p:spPr>
        <p:txBody>
          <a:bodyPr lIns="91440" tIns="45720" rIns="91440" bIns="0" anchor="b" anchorCtr="0">
            <a:normAutofit/>
          </a:bodyPr>
          <a:lstStyle>
            <a:lvl1pPr algn="l">
              <a:defRPr sz="6600" b="1" spc="600" baseline="0">
                <a:latin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3"/>
            </p:custDataLst>
          </p:nvPr>
        </p:nvSpPr>
        <p:spPr>
          <a:xfrm>
            <a:off x="883643" y="3017520"/>
            <a:ext cx="9144000" cy="890270"/>
          </a:xfrm>
        </p:spPr>
        <p:txBody>
          <a:bodyPr lIns="91440" tIns="0" rIns="91440" bIns="45720">
            <a:normAutofit/>
          </a:bodyPr>
          <a:lstStyle>
            <a:lvl1pPr marL="0" indent="0" algn="l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  <p:custDataLst>
              <p:tags r:id="rId14"/>
            </p:custDataLst>
          </p:nvPr>
        </p:nvSpPr>
        <p:spPr>
          <a:xfrm>
            <a:off x="883644" y="5050433"/>
            <a:ext cx="3365430" cy="579657"/>
          </a:xfrm>
        </p:spPr>
        <p:txBody>
          <a:bodyPr lIns="91440" tIns="45720" rIns="91440" bIns="45720">
            <a:normAutofit/>
          </a:bodyPr>
          <a:lstStyle>
            <a:lvl1pPr marL="0" indent="0">
              <a:buNone/>
              <a:defRPr sz="2400" baseline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 userDrawn="1">
            <p:custDataLst>
              <p:tags r:id="rId2"/>
            </p:custDataLst>
          </p:nvPr>
        </p:nvSpPr>
        <p:spPr>
          <a:xfrm>
            <a:off x="0" y="6474460"/>
            <a:ext cx="12249150" cy="3835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676775" y="2059757"/>
            <a:ext cx="6243774" cy="922021"/>
          </a:xfrm>
        </p:spPr>
        <p:txBody>
          <a:bodyPr lIns="91440" tIns="45720" rIns="91440" bIns="0" anchor="b" anchorCtr="0">
            <a:normAutofit/>
          </a:bodyPr>
          <a:lstStyle>
            <a:lvl1pPr>
              <a:defRPr sz="5400" u="none" strike="noStrike" kern="1200" cap="none" spc="3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4676775" y="3102596"/>
            <a:ext cx="6243774" cy="1401006"/>
          </a:xfrm>
        </p:spPr>
        <p:txBody>
          <a:bodyPr lIns="91440" tIns="0" rIns="91440" bIns="45720">
            <a:normAutofit/>
          </a:bodyPr>
          <a:lstStyle>
            <a:lvl1pPr marL="0" indent="0" eaLnBrk="1" fontAlgn="auto" latinLnBrk="0" hangingPunct="1"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7628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45227" y="952508"/>
            <a:ext cx="5283242" cy="5388907"/>
          </a:xfrm>
        </p:spPr>
        <p:txBody>
          <a:bodyPr>
            <a:noAutofit/>
          </a:bodyPr>
          <a:lstStyle>
            <a:lvl1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266065" y="313690"/>
            <a:ext cx="11683365" cy="5634990"/>
          </a:xfrm>
          <a:prstGeom prst="rect">
            <a:avLst/>
          </a:prstGeom>
          <a:solidFill>
            <a:schemeClr val="tx2"/>
          </a:solidFill>
          <a:ln w="28575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9" name="矩形 8"/>
          <p:cNvSpPr/>
          <p:nvPr userDrawn="1">
            <p:custDataLst>
              <p:tags r:id="rId3"/>
            </p:custDataLst>
          </p:nvPr>
        </p:nvSpPr>
        <p:spPr>
          <a:xfrm>
            <a:off x="1422400" y="4064000"/>
            <a:ext cx="5283200" cy="12700"/>
          </a:xfrm>
          <a:prstGeom prst="rect">
            <a:avLst/>
          </a:prstGeom>
          <a:solidFill>
            <a:schemeClr val="accent1">
              <a:lumMod val="5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形状 8"/>
          <p:cNvSpPr/>
          <p:nvPr userDrawn="1">
            <p:custDataLst>
              <p:tags r:id="rId4"/>
            </p:custDataLst>
          </p:nvPr>
        </p:nvSpPr>
        <p:spPr>
          <a:xfrm>
            <a:off x="9480712" y="313004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8" name="任意形状 9"/>
          <p:cNvSpPr/>
          <p:nvPr userDrawn="1">
            <p:custDataLst>
              <p:tags r:id="rId5"/>
            </p:custDataLst>
          </p:nvPr>
        </p:nvSpPr>
        <p:spPr>
          <a:xfrm rot="10800000">
            <a:off x="261015" y="4113028"/>
            <a:ext cx="1887415" cy="184012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99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320799" y="2376714"/>
            <a:ext cx="6653601" cy="1607337"/>
          </a:xfrm>
        </p:spPr>
        <p:txBody>
          <a:bodyPr vert="horz" lIns="91440" tIns="45720" rIns="91440" bIns="0" rtlCol="0" anchor="b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9600" b="1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 userDrawn="1">
            <p:custDataLst>
              <p:tags r:id="rId2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6" name="任意形状 8"/>
          <p:cNvSpPr/>
          <p:nvPr userDrawn="1">
            <p:custDataLst>
              <p:tags r:id="rId3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63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>
            <a:normAutofit/>
          </a:bodyPr>
          <a:lstStyle>
            <a:lvl1pPr>
              <a:defRPr sz="3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sp>
        <p:nvSpPr>
          <p:cNvPr id="6" name="任意形状 8"/>
          <p:cNvSpPr/>
          <p:nvPr userDrawn="1">
            <p:custDataLst>
              <p:tags r:id="rId3"/>
            </p:custDataLst>
          </p:nvPr>
        </p:nvSpPr>
        <p:spPr>
          <a:xfrm rot="16200000">
            <a:off x="-21591" y="25773"/>
            <a:ext cx="1741805" cy="1698625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10" name="任意形状 9"/>
          <p:cNvSpPr/>
          <p:nvPr userDrawn="1">
            <p:custDataLst>
              <p:tags r:id="rId4"/>
            </p:custDataLst>
          </p:nvPr>
        </p:nvSpPr>
        <p:spPr>
          <a:xfrm rot="10800000">
            <a:off x="0" y="5913755"/>
            <a:ext cx="976630" cy="9525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90000"/>
                  <a:alpha val="2400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>
            <a:normAutofit/>
          </a:bodyPr>
          <a:lstStyle>
            <a:lvl1pPr>
              <a:defRPr sz="36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3825"/>
          </a:xfrm>
          <a:prstGeom prst="rect">
            <a:avLst/>
          </a:prstGeom>
          <a:solidFill>
            <a:schemeClr val="tx2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8" name="任意形状 9"/>
          <p:cNvSpPr/>
          <p:nvPr userDrawn="1">
            <p:custDataLst>
              <p:tags r:id="rId3"/>
            </p:custDataLst>
          </p:nvPr>
        </p:nvSpPr>
        <p:spPr>
          <a:xfrm rot="16200000">
            <a:off x="-18383" y="15240"/>
            <a:ext cx="1243965" cy="1213485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90000"/>
                  <a:alpha val="2400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6" name="任意形状 8"/>
          <p:cNvSpPr/>
          <p:nvPr userDrawn="1">
            <p:custDataLst>
              <p:tags r:id="rId4"/>
            </p:custDataLst>
          </p:nvPr>
        </p:nvSpPr>
        <p:spPr>
          <a:xfrm>
            <a:off x="10344785" y="0"/>
            <a:ext cx="1847215" cy="1801495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>
            <a:normAutofit/>
          </a:bodyPr>
          <a:lstStyle>
            <a:lvl1pPr algn="ctr">
              <a:defRPr sz="36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3810" y="5029201"/>
            <a:ext cx="12192000" cy="1828799"/>
          </a:xfrm>
          <a:prstGeom prst="rect">
            <a:avLst/>
          </a:prstGeom>
          <a:solidFill>
            <a:schemeClr val="tx2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10" name="任意形状 9"/>
          <p:cNvSpPr/>
          <p:nvPr userDrawn="1">
            <p:custDataLst>
              <p:tags r:id="rId3"/>
            </p:custDataLst>
          </p:nvPr>
        </p:nvSpPr>
        <p:spPr>
          <a:xfrm rot="10800000">
            <a:off x="3810" y="5905500"/>
            <a:ext cx="976630" cy="9525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90000"/>
                  <a:alpha val="2400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>
            <a:normAutofit/>
          </a:bodyPr>
          <a:lstStyle>
            <a:lvl1pPr algn="ctr">
              <a:defRPr sz="3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9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-3492"/>
            <a:ext cx="12192000" cy="914400"/>
          </a:xfrm>
          <a:prstGeom prst="rect">
            <a:avLst/>
          </a:prstGeom>
          <a:solidFill>
            <a:schemeClr val="tx2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79755" y="193040"/>
            <a:ext cx="11037570" cy="521335"/>
          </a:xfrm>
        </p:spPr>
        <p:txBody>
          <a:bodyPr>
            <a:noAutofit/>
          </a:bodyPr>
          <a:lstStyle>
            <a:lvl1pPr>
              <a:defRPr sz="28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>
            <a:normAutofit/>
          </a:bodyPr>
          <a:lstStyle>
            <a:lvl1pPr algn="ctr">
              <a:defRPr sz="60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>
            <a:off x="274320" y="321260"/>
            <a:ext cx="11683455" cy="393053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8" name="任意形状 8"/>
          <p:cNvSpPr/>
          <p:nvPr userDrawn="1">
            <p:custDataLst>
              <p:tags r:id="rId3"/>
            </p:custDataLst>
          </p:nvPr>
        </p:nvSpPr>
        <p:spPr>
          <a:xfrm>
            <a:off x="9490237" y="321259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99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9" name="任意形状 9"/>
          <p:cNvSpPr/>
          <p:nvPr userDrawn="1">
            <p:custDataLst>
              <p:tags r:id="rId4"/>
            </p:custDataLst>
          </p:nvPr>
        </p:nvSpPr>
        <p:spPr>
          <a:xfrm rot="10800000">
            <a:off x="261015" y="2411670"/>
            <a:ext cx="1887415" cy="184012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10" name="矩形 9"/>
          <p:cNvSpPr/>
          <p:nvPr userDrawn="1">
            <p:custDataLst>
              <p:tags r:id="rId5"/>
            </p:custDataLst>
          </p:nvPr>
        </p:nvSpPr>
        <p:spPr>
          <a:xfrm>
            <a:off x="9471025" y="6254750"/>
            <a:ext cx="1800225" cy="762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>
            <p:custDataLst>
              <p:tags r:id="rId6"/>
            </p:custDataLst>
          </p:nvPr>
        </p:nvSpPr>
        <p:spPr>
          <a:xfrm flipV="1">
            <a:off x="750570" y="6305550"/>
            <a:ext cx="715645" cy="762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 userDrawn="1">
            <p:custDataLst>
              <p:tags r:id="rId7"/>
            </p:custDataLst>
          </p:nvPr>
        </p:nvSpPr>
        <p:spPr>
          <a:xfrm>
            <a:off x="1555115" y="6306820"/>
            <a:ext cx="88900" cy="762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>
            <p:custDataLst>
              <p:tags r:id="rId8"/>
            </p:custDataLst>
          </p:nvPr>
        </p:nvSpPr>
        <p:spPr>
          <a:xfrm>
            <a:off x="1731010" y="6306820"/>
            <a:ext cx="253365" cy="762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2"/>
            </p:custDataLst>
          </p:nvPr>
        </p:nvSpPr>
        <p:spPr>
          <a:xfrm>
            <a:off x="883644" y="809127"/>
            <a:ext cx="9144000" cy="1896745"/>
          </a:xfrm>
        </p:spPr>
        <p:txBody>
          <a:bodyPr lIns="91440" tIns="45720" rIns="91440" bIns="0" anchor="b" anchorCtr="0">
            <a:normAutofit/>
          </a:bodyPr>
          <a:lstStyle>
            <a:lvl1pPr algn="l">
              <a:defRPr sz="6600" b="1" spc="600" baseline="0">
                <a:latin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3"/>
            </p:custDataLst>
          </p:nvPr>
        </p:nvSpPr>
        <p:spPr>
          <a:xfrm>
            <a:off x="883643" y="3017520"/>
            <a:ext cx="9144000" cy="890270"/>
          </a:xfrm>
        </p:spPr>
        <p:txBody>
          <a:bodyPr lIns="91440" tIns="0" rIns="91440" bIns="45720">
            <a:normAutofit/>
          </a:bodyPr>
          <a:lstStyle>
            <a:lvl1pPr marL="0" indent="0" algn="l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  <p:custDataLst>
              <p:tags r:id="rId14"/>
            </p:custDataLst>
          </p:nvPr>
        </p:nvSpPr>
        <p:spPr>
          <a:xfrm>
            <a:off x="883644" y="5050433"/>
            <a:ext cx="3365430" cy="579657"/>
          </a:xfrm>
        </p:spPr>
        <p:txBody>
          <a:bodyPr lIns="91440" tIns="45720" rIns="91440" bIns="45720">
            <a:normAutofit/>
          </a:bodyPr>
          <a:lstStyle>
            <a:lvl1pPr marL="0" indent="0">
              <a:buNone/>
              <a:defRPr sz="2400" baseline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 userDrawn="1">
            <p:custDataLst>
              <p:tags r:id="rId2"/>
            </p:custDataLst>
          </p:nvPr>
        </p:nvSpPr>
        <p:spPr>
          <a:xfrm>
            <a:off x="0" y="6474460"/>
            <a:ext cx="12249150" cy="3835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676775" y="2059757"/>
            <a:ext cx="6243774" cy="922021"/>
          </a:xfrm>
        </p:spPr>
        <p:txBody>
          <a:bodyPr lIns="91440" tIns="45720" rIns="91440" bIns="0" anchor="b" anchorCtr="0">
            <a:normAutofit/>
          </a:bodyPr>
          <a:lstStyle>
            <a:lvl1pPr>
              <a:defRPr sz="5400" u="none" strike="noStrike" kern="1200" cap="none" spc="3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4676775" y="3102596"/>
            <a:ext cx="6243774" cy="1401006"/>
          </a:xfrm>
        </p:spPr>
        <p:txBody>
          <a:bodyPr lIns="91440" tIns="0" rIns="91440" bIns="45720">
            <a:normAutofit/>
          </a:bodyPr>
          <a:lstStyle>
            <a:lvl1pPr marL="0" indent="0" eaLnBrk="1" fontAlgn="auto" latinLnBrk="0" hangingPunct="1"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7628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45227" y="952508"/>
            <a:ext cx="5283242" cy="5388907"/>
          </a:xfrm>
        </p:spPr>
        <p:txBody>
          <a:bodyPr>
            <a:noAutofit/>
          </a:bodyPr>
          <a:lstStyle>
            <a:lvl1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6863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6863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266065" y="313690"/>
            <a:ext cx="11683365" cy="5634990"/>
          </a:xfrm>
          <a:prstGeom prst="rect">
            <a:avLst/>
          </a:prstGeom>
          <a:solidFill>
            <a:schemeClr val="tx2"/>
          </a:solidFill>
          <a:ln w="28575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9" name="矩形 8"/>
          <p:cNvSpPr/>
          <p:nvPr userDrawn="1">
            <p:custDataLst>
              <p:tags r:id="rId3"/>
            </p:custDataLst>
          </p:nvPr>
        </p:nvSpPr>
        <p:spPr>
          <a:xfrm>
            <a:off x="1422400" y="4064000"/>
            <a:ext cx="5283200" cy="12700"/>
          </a:xfrm>
          <a:prstGeom prst="rect">
            <a:avLst/>
          </a:prstGeom>
          <a:solidFill>
            <a:schemeClr val="accent1">
              <a:lumMod val="5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形状 8"/>
          <p:cNvSpPr/>
          <p:nvPr userDrawn="1">
            <p:custDataLst>
              <p:tags r:id="rId4"/>
            </p:custDataLst>
          </p:nvPr>
        </p:nvSpPr>
        <p:spPr>
          <a:xfrm>
            <a:off x="9480712" y="313004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8" name="任意形状 9"/>
          <p:cNvSpPr/>
          <p:nvPr userDrawn="1">
            <p:custDataLst>
              <p:tags r:id="rId5"/>
            </p:custDataLst>
          </p:nvPr>
        </p:nvSpPr>
        <p:spPr>
          <a:xfrm rot="10800000">
            <a:off x="261015" y="4113028"/>
            <a:ext cx="1887415" cy="184012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99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320799" y="2376714"/>
            <a:ext cx="6653601" cy="1607337"/>
          </a:xfrm>
        </p:spPr>
        <p:txBody>
          <a:bodyPr vert="horz" lIns="91440" tIns="45720" rIns="91440" bIns="0" rtlCol="0" anchor="b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9600" b="1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 userDrawn="1">
            <p:custDataLst>
              <p:tags r:id="rId2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6" name="任意形状 8"/>
          <p:cNvSpPr/>
          <p:nvPr userDrawn="1">
            <p:custDataLst>
              <p:tags r:id="rId3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63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>
            <a:normAutofit/>
          </a:bodyPr>
          <a:lstStyle>
            <a:lvl1pPr>
              <a:defRPr sz="3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sp>
        <p:nvSpPr>
          <p:cNvPr id="6" name="任意形状 8"/>
          <p:cNvSpPr/>
          <p:nvPr userDrawn="1">
            <p:custDataLst>
              <p:tags r:id="rId3"/>
            </p:custDataLst>
          </p:nvPr>
        </p:nvSpPr>
        <p:spPr>
          <a:xfrm rot="16200000">
            <a:off x="-21591" y="25773"/>
            <a:ext cx="1741805" cy="1698625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10" name="任意形状 9"/>
          <p:cNvSpPr/>
          <p:nvPr userDrawn="1">
            <p:custDataLst>
              <p:tags r:id="rId4"/>
            </p:custDataLst>
          </p:nvPr>
        </p:nvSpPr>
        <p:spPr>
          <a:xfrm rot="10800000">
            <a:off x="0" y="5913755"/>
            <a:ext cx="976630" cy="9525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90000"/>
                  <a:alpha val="2400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>
            <a:normAutofit/>
          </a:bodyPr>
          <a:lstStyle>
            <a:lvl1pPr>
              <a:defRPr sz="36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3825"/>
          </a:xfrm>
          <a:prstGeom prst="rect">
            <a:avLst/>
          </a:prstGeom>
          <a:solidFill>
            <a:schemeClr val="tx2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8" name="任意形状 9"/>
          <p:cNvSpPr/>
          <p:nvPr userDrawn="1">
            <p:custDataLst>
              <p:tags r:id="rId3"/>
            </p:custDataLst>
          </p:nvPr>
        </p:nvSpPr>
        <p:spPr>
          <a:xfrm rot="16200000">
            <a:off x="-18383" y="15240"/>
            <a:ext cx="1243965" cy="1213485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90000"/>
                  <a:alpha val="2400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6" name="任意形状 8"/>
          <p:cNvSpPr/>
          <p:nvPr userDrawn="1">
            <p:custDataLst>
              <p:tags r:id="rId4"/>
            </p:custDataLst>
          </p:nvPr>
        </p:nvSpPr>
        <p:spPr>
          <a:xfrm>
            <a:off x="10344785" y="0"/>
            <a:ext cx="1847215" cy="1801495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>
            <a:normAutofit/>
          </a:bodyPr>
          <a:lstStyle>
            <a:lvl1pPr algn="ctr">
              <a:defRPr sz="36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3810" y="5029201"/>
            <a:ext cx="12192000" cy="1828799"/>
          </a:xfrm>
          <a:prstGeom prst="rect">
            <a:avLst/>
          </a:prstGeom>
          <a:solidFill>
            <a:schemeClr val="tx2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10" name="任意形状 9"/>
          <p:cNvSpPr/>
          <p:nvPr userDrawn="1">
            <p:custDataLst>
              <p:tags r:id="rId3"/>
            </p:custDataLst>
          </p:nvPr>
        </p:nvSpPr>
        <p:spPr>
          <a:xfrm rot="10800000">
            <a:off x="3810" y="5905500"/>
            <a:ext cx="976630" cy="9525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90000"/>
                  <a:alpha val="2400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>
            <a:normAutofit/>
          </a:bodyPr>
          <a:lstStyle>
            <a:lvl1pPr algn="ctr">
              <a:defRPr sz="3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9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-3492"/>
            <a:ext cx="12192000" cy="914400"/>
          </a:xfrm>
          <a:prstGeom prst="rect">
            <a:avLst/>
          </a:prstGeom>
          <a:solidFill>
            <a:schemeClr val="tx2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79755" y="193040"/>
            <a:ext cx="11037570" cy="521335"/>
          </a:xfrm>
        </p:spPr>
        <p:txBody>
          <a:bodyPr>
            <a:noAutofit/>
          </a:bodyPr>
          <a:lstStyle>
            <a:lvl1pPr>
              <a:defRPr sz="28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>
            <a:normAutofit/>
          </a:bodyPr>
          <a:lstStyle>
            <a:lvl1pPr algn="ctr">
              <a:defRPr sz="60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257175" indent="0" algn="ctr">
              <a:buNone/>
              <a:defRPr/>
            </a:lvl2pPr>
            <a:lvl3pPr marL="514350" indent="0" algn="ctr">
              <a:buNone/>
              <a:defRPr/>
            </a:lvl3pPr>
            <a:lvl4pPr marL="771525" indent="0" algn="ctr">
              <a:buNone/>
              <a:defRPr/>
            </a:lvl4pPr>
            <a:lvl5pPr marL="1028700" indent="0" algn="ctr">
              <a:buNone/>
              <a:defRPr/>
            </a:lvl5pPr>
            <a:lvl6pPr marL="1285875" indent="0" algn="ctr">
              <a:buNone/>
              <a:defRPr/>
            </a:lvl6pPr>
            <a:lvl7pPr marL="1543050" indent="0" algn="ctr">
              <a:buNone/>
              <a:defRPr/>
            </a:lvl7pPr>
            <a:lvl8pPr marL="1800225" indent="0" algn="ctr">
              <a:buNone/>
              <a:defRPr/>
            </a:lvl8pPr>
            <a:lvl9pPr marL="20574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92C63-36C9-49EE-831B-57A07AFB0E6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AF596-A69B-4D8E-961C-126F085342F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7400" indent="0">
              <a:buNone/>
              <a:defRPr sz="79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3EE7C-6245-4EE4-89E3-CCF4F7078C5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CB3E7-37F4-4500-A394-91CD1BFA757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BCF27-CA14-456C-B1D0-1AC9EEAE164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38E9A-054F-4F1E-AB92-AEF1E6744E9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5F6EC-24C9-4142-8432-4B6BED71C21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51661-FC83-4940-B916-01A6C7B4986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16B0-EF7D-4861-B1C5-76D7059EB29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7E3E3-82F7-4C11-AA71-4A5A6426CE9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EC10D-552B-46B0-A455-22C95DE542E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7167"/>
            <a:ext cx="10972800" cy="5650125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57F4ADF-7398-45BF-865B-2F31B264A5F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Times New Roman" panose="02020603050405020304"/>
                <a:cs typeface="Times New Roman" panose="02020603050405020304"/>
              </a:defRPr>
            </a:lvl1pPr>
          </a:lstStyle>
          <a:p>
            <a:pPr marL="25400">
              <a:lnSpc>
                <a:spcPts val="1630"/>
              </a:lnSpc>
            </a:pPr>
            <a:fld id="{81D60167-4931-47E6-BA6A-407CBD079E47}" type="slidenum">
              <a:rPr lang="en-US" altLang="zh-CN" smtClean="0"/>
            </a:fld>
            <a:r>
              <a:rPr lang="en-US" altLang="zh-CN"/>
              <a:t>1</a:t>
            </a:r>
            <a:endParaRPr lang="en-US" altLang="zh-CN" dirty="0"/>
          </a:p>
        </p:txBody>
      </p:sp>
    </p:spTree>
  </p:cSld>
  <p:clrMapOvr>
    <a:masterClrMapping/>
  </p:clrMapOvr>
  <p:transition spd="med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44356" y="805402"/>
            <a:ext cx="1114297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990000"/>
                </a:solidFill>
                <a:latin typeface="隶书" panose="02010509060101010101" charset="-122"/>
                <a:cs typeface="隶书" panose="02010509060101010101" charset="-122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847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Times New Roman" panose="02020603050405020304"/>
                <a:cs typeface="Times New Roman" panose="02020603050405020304"/>
              </a:defRPr>
            </a:lvl1pPr>
          </a:lstStyle>
          <a:p>
            <a:pPr marL="25400">
              <a:lnSpc>
                <a:spcPts val="1630"/>
              </a:lnSpc>
            </a:pPr>
            <a:fld id="{81D60167-4931-47E6-BA6A-407CBD079E47}" type="slidenum">
              <a:rPr lang="en-US" altLang="zh-CN" smtClean="0"/>
            </a:fld>
            <a:r>
              <a:rPr lang="en-US" altLang="zh-CN"/>
              <a:t>1</a:t>
            </a:r>
            <a:endParaRPr lang="en-US" altLang="zh-CN" dirty="0"/>
          </a:p>
        </p:txBody>
      </p:sp>
    </p:spTree>
  </p:cSld>
  <p:clrMapOvr>
    <a:masterClrMapping/>
  </p:clrMapOvr>
  <p:transition spd="med"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00CC99"/>
                </a:solidFill>
                <a:latin typeface="隶书" panose="02010509060101010101" charset="-122"/>
                <a:cs typeface="隶书" panose="02010509060101010101" charset="-122"/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Times New Roman" panose="02020603050405020304"/>
                <a:cs typeface="Times New Roman" panose="02020603050405020304"/>
              </a:defRPr>
            </a:lvl1pPr>
          </a:lstStyle>
          <a:p>
            <a:pPr marL="25400">
              <a:lnSpc>
                <a:spcPts val="1630"/>
              </a:lnSpc>
            </a:pPr>
            <a:fld id="{81D60167-4931-47E6-BA6A-407CBD079E47}" type="slidenum">
              <a:rPr lang="en-US" altLang="zh-CN" smtClean="0"/>
            </a:fld>
            <a:r>
              <a:rPr lang="en-US" altLang="zh-CN"/>
              <a:t>1</a:t>
            </a:r>
            <a:endParaRPr lang="en-US" altLang="zh-CN" dirty="0"/>
          </a:p>
        </p:txBody>
      </p:sp>
    </p:spTree>
  </p:cSld>
  <p:clrMapOvr>
    <a:masterClrMapping/>
  </p:clrMapOvr>
  <p:transition spd="med"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257175" indent="0" algn="ctr">
              <a:buNone/>
              <a:defRPr/>
            </a:lvl2pPr>
            <a:lvl3pPr marL="514350" indent="0" algn="ctr">
              <a:buNone/>
              <a:defRPr/>
            </a:lvl3pPr>
            <a:lvl4pPr marL="771525" indent="0" algn="ctr">
              <a:buNone/>
              <a:defRPr/>
            </a:lvl4pPr>
            <a:lvl5pPr marL="1028700" indent="0" algn="ctr">
              <a:buNone/>
              <a:defRPr/>
            </a:lvl5pPr>
            <a:lvl6pPr marL="1285875" indent="0" algn="ctr">
              <a:buNone/>
              <a:defRPr/>
            </a:lvl6pPr>
            <a:lvl7pPr marL="1543050" indent="0" algn="ctr">
              <a:buNone/>
              <a:defRPr/>
            </a:lvl7pPr>
            <a:lvl8pPr marL="1800225" indent="0" algn="ctr">
              <a:buNone/>
              <a:defRPr/>
            </a:lvl8pPr>
            <a:lvl9pPr marL="20574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92C63-36C9-49EE-831B-57A07AFB0E6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AF596-A69B-4D8E-961C-126F085342F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7400" indent="0">
              <a:buNone/>
              <a:defRPr sz="79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3EE7C-6245-4EE4-89E3-CCF4F7078C5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CB3E7-37F4-4500-A394-91CD1BFA757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BCF27-CA14-456C-B1D0-1AC9EEAE164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38E9A-054F-4F1E-AB92-AEF1E6744E9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5F6EC-24C9-4142-8432-4B6BED71C21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51661-FC83-4940-B916-01A6C7B4986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16B0-EF7D-4861-B1C5-76D7059EB29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7E3E3-82F7-4C11-AA71-4A5A6426CE9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EC10D-552B-46B0-A455-22C95DE542E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7167"/>
            <a:ext cx="10972800" cy="5650125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3C2A46E-6276-4619-9934-E6CEDC89E9CE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57F4ADF-7398-45BF-865B-2F31B264A5F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1.jpe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8.xml"/><Relationship Id="rId25" Type="http://schemas.openxmlformats.org/officeDocument/2006/relationships/theme" Target="../theme/theme2.xml"/><Relationship Id="rId24" Type="http://schemas.openxmlformats.org/officeDocument/2006/relationships/tags" Target="../tags/tag128.xml"/><Relationship Id="rId23" Type="http://schemas.openxmlformats.org/officeDocument/2006/relationships/tags" Target="../tags/tag127.xml"/><Relationship Id="rId22" Type="http://schemas.openxmlformats.org/officeDocument/2006/relationships/tags" Target="../tags/tag126.xml"/><Relationship Id="rId21" Type="http://schemas.openxmlformats.org/officeDocument/2006/relationships/tags" Target="../tags/tag125.xml"/><Relationship Id="rId20" Type="http://schemas.openxmlformats.org/officeDocument/2006/relationships/tags" Target="../tags/tag124.xml"/><Relationship Id="rId2" Type="http://schemas.openxmlformats.org/officeDocument/2006/relationships/slideLayout" Target="../slideLayouts/slideLayout17.xml"/><Relationship Id="rId19" Type="http://schemas.openxmlformats.org/officeDocument/2006/relationships/tags" Target="../tags/tag123.xml"/><Relationship Id="rId18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5.xml"/><Relationship Id="rId1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6" Type="http://schemas.openxmlformats.org/officeDocument/2006/relationships/theme" Target="../theme/theme3.xml"/><Relationship Id="rId25" Type="http://schemas.openxmlformats.org/officeDocument/2006/relationships/tags" Target="../tags/tag256.xml"/><Relationship Id="rId24" Type="http://schemas.openxmlformats.org/officeDocument/2006/relationships/tags" Target="../tags/tag255.xml"/><Relationship Id="rId23" Type="http://schemas.openxmlformats.org/officeDocument/2006/relationships/tags" Target="../tags/tag254.xml"/><Relationship Id="rId22" Type="http://schemas.openxmlformats.org/officeDocument/2006/relationships/tags" Target="../tags/tag253.xml"/><Relationship Id="rId21" Type="http://schemas.openxmlformats.org/officeDocument/2006/relationships/tags" Target="../tags/tag252.xml"/><Relationship Id="rId20" Type="http://schemas.openxmlformats.org/officeDocument/2006/relationships/tags" Target="../tags/tag251.xml"/><Relationship Id="rId2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52.xml"/><Relationship Id="rId18" Type="http://schemas.openxmlformats.org/officeDocument/2006/relationships/slideLayout" Target="../slideLayouts/slideLayout51.xml"/><Relationship Id="rId17" Type="http://schemas.openxmlformats.org/officeDocument/2006/relationships/slideLayout" Target="../slideLayouts/slideLayout50.xml"/><Relationship Id="rId16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1.xml"/><Relationship Id="rId8" Type="http://schemas.openxmlformats.org/officeDocument/2006/relationships/slideLayout" Target="../slideLayouts/slideLayout60.xml"/><Relationship Id="rId7" Type="http://schemas.openxmlformats.org/officeDocument/2006/relationships/slideLayout" Target="../slideLayouts/slideLayout59.xml"/><Relationship Id="rId6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4.xml"/><Relationship Id="rId18" Type="http://schemas.openxmlformats.org/officeDocument/2006/relationships/theme" Target="../theme/theme4.xml"/><Relationship Id="rId17" Type="http://schemas.openxmlformats.org/officeDocument/2006/relationships/image" Target="../media/image2.jpeg"/><Relationship Id="rId16" Type="http://schemas.openxmlformats.org/officeDocument/2006/relationships/slideLayout" Target="../slideLayouts/slideLayout68.xml"/><Relationship Id="rId15" Type="http://schemas.openxmlformats.org/officeDocument/2006/relationships/slideLayout" Target="../slideLayouts/slideLayout67.xml"/><Relationship Id="rId14" Type="http://schemas.openxmlformats.org/officeDocument/2006/relationships/slideLayout" Target="../slideLayouts/slideLayout66.xml"/><Relationship Id="rId13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2.xml"/><Relationship Id="rId1" Type="http://schemas.openxmlformats.org/officeDocument/2006/relationships/slideLayout" Target="../slideLayouts/slideLayout53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7.xml"/><Relationship Id="rId8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5.xml"/><Relationship Id="rId6" Type="http://schemas.openxmlformats.org/officeDocument/2006/relationships/slideLayout" Target="../slideLayouts/slideLayout74.xml"/><Relationship Id="rId5" Type="http://schemas.openxmlformats.org/officeDocument/2006/relationships/slideLayout" Target="../slideLayouts/slideLayout73.xml"/><Relationship Id="rId4" Type="http://schemas.openxmlformats.org/officeDocument/2006/relationships/slideLayout" Target="../slideLayouts/slideLayout72.xml"/><Relationship Id="rId3" Type="http://schemas.openxmlformats.org/officeDocument/2006/relationships/slideLayout" Target="../slideLayouts/slideLayout71.xml"/><Relationship Id="rId2" Type="http://schemas.openxmlformats.org/officeDocument/2006/relationships/slideLayout" Target="../slideLayouts/slideLayout70.xml"/><Relationship Id="rId15" Type="http://schemas.openxmlformats.org/officeDocument/2006/relationships/theme" Target="../theme/theme5.xml"/><Relationship Id="rId14" Type="http://schemas.openxmlformats.org/officeDocument/2006/relationships/image" Target="../media/image2.jpeg"/><Relationship Id="rId13" Type="http://schemas.openxmlformats.org/officeDocument/2006/relationships/slideLayout" Target="../slideLayouts/slideLayout81.xml"/><Relationship Id="rId12" Type="http://schemas.openxmlformats.org/officeDocument/2006/relationships/slideLayout" Target="../slideLayouts/slideLayout80.xml"/><Relationship Id="rId11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78.xml"/><Relationship Id="rId1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7" name="矩形 6"/>
          <p:cNvSpPr/>
          <p:nvPr/>
        </p:nvSpPr>
        <p:spPr>
          <a:xfrm>
            <a:off x="0" y="6678613"/>
            <a:ext cx="12192000" cy="179388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7795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17796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6863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1600" y="6400800"/>
            <a:ext cx="4267200" cy="284163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12192000" cy="10795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3"/>
          <p:cNvSpPr txBox="1">
            <a:spLocks noGrp="1"/>
          </p:cNvSpPr>
          <p:nvPr/>
        </p:nvSpPr>
        <p:spPr bwMode="gray">
          <a:xfrm>
            <a:off x="9745133" y="6381750"/>
            <a:ext cx="2029884" cy="244475"/>
          </a:xfrm>
          <a:prstGeom prst="rect">
            <a:avLst/>
          </a:prstGeom>
          <a:noFill/>
        </p:spPr>
        <p:txBody>
          <a:bodyPr anchor="b"/>
          <a:p>
            <a:pPr lvl="0" algn="r" eaLnBrk="1" hangingPunct="1">
              <a:spcBef>
                <a:spcPct val="0"/>
              </a:spcBef>
              <a:buNone/>
            </a:pPr>
            <a:fld id="{9A0DB2DC-4C9A-4742-B13C-FB6460FD3503}" type="slidenum">
              <a:rPr lang="zh-TW" altLang="en-US" sz="1200" b="0" dirty="0">
                <a:latin typeface="楷体_GB2312" pitchFamily="49" charset="-122"/>
                <a:ea typeface="楷体_GB2312" pitchFamily="49" charset="-122"/>
              </a:rPr>
            </a:fld>
            <a:endParaRPr lang="zh-TW" altLang="en-US" sz="1200" b="0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anose="05020102010507070707" pitchFamily="18" charset="2"/>
        <a:buChar char="ß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anose="05020102010507070707" pitchFamily="18" charset="2"/>
        <a:buChar char="Þ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anose="05020102010507070707" pitchFamily="18" charset="2"/>
        <a:buChar char="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anose="05020102010507070707" pitchFamily="18" charset="2"/>
        <a:buChar char="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anose="05020102010507070707" pitchFamily="18" charset="2"/>
        <a:buChar char="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anose="05020102010507070707" pitchFamily="18" charset="2"/>
        <a:buChar char="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anose="05020102010507070707" pitchFamily="18" charset="2"/>
        <a:buChar char="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anose="05020102010507070707" pitchFamily="18" charset="2"/>
        <a:buChar char="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anose="05020102010507070707" pitchFamily="18" charset="2"/>
        <a:buChar char="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ctr" defTabSz="914400" rtl="0" eaLnBrk="1" fontAlgn="base" latinLnBrk="0" hangingPunct="1">
        <a:lnSpc>
          <a:spcPct val="100000"/>
        </a:lnSpc>
        <a:spcBef>
          <a:spcPct val="50000"/>
        </a:spcBef>
        <a:spcAft>
          <a:spcPct val="0"/>
        </a:spcAft>
        <a:buNone/>
        <a:defRPr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ctr" defTabSz="914400" rtl="0" eaLnBrk="1" fontAlgn="base" latinLnBrk="0" hangingPunct="1">
        <a:lnSpc>
          <a:spcPct val="100000"/>
        </a:lnSpc>
        <a:spcBef>
          <a:spcPct val="50000"/>
        </a:spcBef>
        <a:spcAft>
          <a:spcPct val="0"/>
        </a:spcAft>
        <a:buNone/>
        <a:defRPr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ctr" defTabSz="914400" rtl="0" eaLnBrk="1" fontAlgn="base" latinLnBrk="0" hangingPunct="1">
        <a:lnSpc>
          <a:spcPct val="100000"/>
        </a:lnSpc>
        <a:spcBef>
          <a:spcPct val="50000"/>
        </a:spcBef>
        <a:spcAft>
          <a:spcPct val="0"/>
        </a:spcAft>
        <a:buNone/>
        <a:defRPr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ctr" defTabSz="914400" rtl="0" eaLnBrk="1" fontAlgn="base" latinLnBrk="0" hangingPunct="1">
        <a:lnSpc>
          <a:spcPct val="100000"/>
        </a:lnSpc>
        <a:spcBef>
          <a:spcPct val="50000"/>
        </a:spcBef>
        <a:spcAft>
          <a:spcPct val="0"/>
        </a:spcAft>
        <a:buNone/>
        <a:defRPr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ctr" defTabSz="914400" rtl="0" eaLnBrk="1" fontAlgn="base" latinLnBrk="0" hangingPunct="1">
        <a:lnSpc>
          <a:spcPct val="100000"/>
        </a:lnSpc>
        <a:spcBef>
          <a:spcPct val="50000"/>
        </a:spcBef>
        <a:spcAft>
          <a:spcPct val="0"/>
        </a:spcAft>
        <a:buNone/>
        <a:defRPr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ctr" defTabSz="914400" rtl="0" eaLnBrk="1" fontAlgn="base" latinLnBrk="0" hangingPunct="1">
        <a:lnSpc>
          <a:spcPct val="100000"/>
        </a:lnSpc>
        <a:spcBef>
          <a:spcPct val="50000"/>
        </a:spcBef>
        <a:spcAft>
          <a:spcPct val="0"/>
        </a:spcAft>
        <a:buNone/>
        <a:defRPr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ctr" defTabSz="914400" rtl="0" eaLnBrk="1" fontAlgn="base" latinLnBrk="0" hangingPunct="1">
        <a:lnSpc>
          <a:spcPct val="100000"/>
        </a:lnSpc>
        <a:spcBef>
          <a:spcPct val="50000"/>
        </a:spcBef>
        <a:spcAft>
          <a:spcPct val="0"/>
        </a:spcAft>
        <a:buNone/>
        <a:defRPr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ctr" defTabSz="914400" rtl="0" eaLnBrk="1" fontAlgn="base" latinLnBrk="0" hangingPunct="1">
        <a:lnSpc>
          <a:spcPct val="100000"/>
        </a:lnSpc>
        <a:spcBef>
          <a:spcPct val="50000"/>
        </a:spcBef>
        <a:spcAft>
          <a:spcPct val="0"/>
        </a:spcAft>
        <a:buNone/>
        <a:defRPr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  <p:sldLayoutId id="2147483682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accent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  <p:sldLayoutId id="2147483700" r:id="rId17"/>
    <p:sldLayoutId id="2147483701" r:id="rId18"/>
    <p:sldLayoutId id="2147483702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accent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790"/>
            </a:lvl1pPr>
          </a:lstStyle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193040" indent="-193040" algn="l" rtl="0" eaLnBrk="0" fontAlgn="base" hangingPunct="0">
        <a:spcBef>
          <a:spcPct val="11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18465" indent="-160655" algn="l" rtl="0" eaLnBrk="0" fontAlgn="base" hangingPunct="0">
        <a:spcBef>
          <a:spcPct val="11000"/>
        </a:spcBef>
        <a:spcAft>
          <a:spcPct val="0"/>
        </a:spcAft>
        <a:buChar char="–"/>
        <a:defRPr sz="1575">
          <a:solidFill>
            <a:schemeClr val="tx1"/>
          </a:solidFill>
          <a:latin typeface="+mn-lt"/>
        </a:defRPr>
      </a:lvl2pPr>
      <a:lvl3pPr marL="643255" indent="-128270" algn="l" rtl="0" eaLnBrk="0" fontAlgn="base" hangingPunct="0">
        <a:spcBef>
          <a:spcPct val="11000"/>
        </a:spcBef>
        <a:spcAft>
          <a:spcPct val="0"/>
        </a:spcAft>
        <a:buChar char="•"/>
        <a:defRPr sz="1350">
          <a:solidFill>
            <a:schemeClr val="tx1"/>
          </a:solidFill>
          <a:latin typeface="+mn-lt"/>
        </a:defRPr>
      </a:lvl3pPr>
      <a:lvl4pPr marL="900430" indent="-128270" algn="l" rtl="0" eaLnBrk="0" fontAlgn="base" hangingPunct="0">
        <a:spcBef>
          <a:spcPct val="11000"/>
        </a:spcBef>
        <a:spcAft>
          <a:spcPct val="0"/>
        </a:spcAft>
        <a:buChar char="–"/>
        <a:defRPr sz="1125">
          <a:solidFill>
            <a:schemeClr val="tx1"/>
          </a:solidFill>
          <a:latin typeface="+mn-lt"/>
        </a:defRPr>
      </a:lvl4pPr>
      <a:lvl5pPr marL="1157605" indent="-128270" algn="l" rtl="0" eaLnBrk="0" fontAlgn="base" hangingPunct="0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5pPr>
      <a:lvl6pPr marL="141478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6pPr>
      <a:lvl7pPr marL="167195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7pPr>
      <a:lvl8pPr marL="192913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8pPr>
      <a:lvl9pPr marL="218630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790"/>
            </a:lvl1pPr>
          </a:lstStyle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193040" indent="-193040" algn="l" rtl="0" eaLnBrk="0" fontAlgn="base" hangingPunct="0">
        <a:spcBef>
          <a:spcPct val="11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18465" indent="-160655" algn="l" rtl="0" eaLnBrk="0" fontAlgn="base" hangingPunct="0">
        <a:spcBef>
          <a:spcPct val="11000"/>
        </a:spcBef>
        <a:spcAft>
          <a:spcPct val="0"/>
        </a:spcAft>
        <a:buChar char="–"/>
        <a:defRPr sz="1575">
          <a:solidFill>
            <a:schemeClr val="tx1"/>
          </a:solidFill>
          <a:latin typeface="+mn-lt"/>
        </a:defRPr>
      </a:lvl2pPr>
      <a:lvl3pPr marL="643255" indent="-128270" algn="l" rtl="0" eaLnBrk="0" fontAlgn="base" hangingPunct="0">
        <a:spcBef>
          <a:spcPct val="11000"/>
        </a:spcBef>
        <a:spcAft>
          <a:spcPct val="0"/>
        </a:spcAft>
        <a:buChar char="•"/>
        <a:defRPr sz="1350">
          <a:solidFill>
            <a:schemeClr val="tx1"/>
          </a:solidFill>
          <a:latin typeface="+mn-lt"/>
        </a:defRPr>
      </a:lvl3pPr>
      <a:lvl4pPr marL="900430" indent="-128270" algn="l" rtl="0" eaLnBrk="0" fontAlgn="base" hangingPunct="0">
        <a:spcBef>
          <a:spcPct val="11000"/>
        </a:spcBef>
        <a:spcAft>
          <a:spcPct val="0"/>
        </a:spcAft>
        <a:buChar char="–"/>
        <a:defRPr sz="1125">
          <a:solidFill>
            <a:schemeClr val="tx1"/>
          </a:solidFill>
          <a:latin typeface="+mn-lt"/>
        </a:defRPr>
      </a:lvl4pPr>
      <a:lvl5pPr marL="1157605" indent="-128270" algn="l" rtl="0" eaLnBrk="0" fontAlgn="base" hangingPunct="0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5pPr>
      <a:lvl6pPr marL="141478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6pPr>
      <a:lvl7pPr marL="167195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7pPr>
      <a:lvl8pPr marL="192913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8pPr>
      <a:lvl9pPr marL="218630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3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tags" Target="../tags/tag26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tags" Target="../tags/tag266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6.xml"/><Relationship Id="rId5" Type="http://schemas.openxmlformats.org/officeDocument/2006/relationships/tags" Target="../tags/tag259.xml"/><Relationship Id="rId4" Type="http://schemas.openxmlformats.org/officeDocument/2006/relationships/image" Target="../media/image6.svg"/><Relationship Id="rId3" Type="http://schemas.openxmlformats.org/officeDocument/2006/relationships/image" Target="../media/image5.png"/><Relationship Id="rId2" Type="http://schemas.openxmlformats.org/officeDocument/2006/relationships/tags" Target="../tags/tag258.xml"/><Relationship Id="rId1" Type="http://schemas.openxmlformats.org/officeDocument/2006/relationships/tags" Target="../tags/tag25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2.xml"/><Relationship Id="rId4" Type="http://schemas.openxmlformats.org/officeDocument/2006/relationships/tags" Target="../tags/tag262.xml"/><Relationship Id="rId3" Type="http://schemas.openxmlformats.org/officeDocument/2006/relationships/image" Target="../media/image7.emf"/><Relationship Id="rId2" Type="http://schemas.openxmlformats.org/officeDocument/2006/relationships/tags" Target="../tags/tag261.xml"/><Relationship Id="rId1" Type="http://schemas.openxmlformats.org/officeDocument/2006/relationships/tags" Target="../tags/tag26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tags" Target="../tags/tag26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tags" Target="../tags/tag26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sz="3200">
              <a:latin typeface="Arial" panose="020B0604020202020204" pitchFamily="34" charset="0"/>
              <a:ea typeface="方正大黑体" charset="0"/>
            </a:endParaRPr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sz="2600">
              <a:latin typeface="Times New Roman" panose="02020603050405020304" pitchFamily="18" charset="0"/>
              <a:ea typeface="方正大黑体_GBK" panose="02010600010101010101" charset="-122"/>
            </a:endParaRPr>
          </a:p>
        </p:txBody>
      </p:sp>
      <p:pic>
        <p:nvPicPr>
          <p:cNvPr id="6" name="图片 5" descr="871034fed03bb21fc2263f051e81530d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2641600" y="1724660"/>
            <a:ext cx="7494270" cy="2399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项目四</a:t>
            </a: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会计凭证填制与审核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333399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  <a:p>
            <a:pPr marL="0" marR="0" lvl="0" indent="0" algn="ctr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任务一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原始凭证填制与审核训练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333399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  <a:p>
            <a:pPr marL="0" marR="0" lvl="0" indent="0" algn="ctr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333399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alphaModFix amt="66000"/>
          </a:blip>
          <a:srcRect l="14304" t="25686" r="49542" b="65669"/>
          <a:stretch>
            <a:fillRect/>
          </a:stretch>
        </p:blipFill>
        <p:spPr bwMode="auto">
          <a:xfrm>
            <a:off x="4734672" y="-635"/>
            <a:ext cx="3307487" cy="511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日期占位符 1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eaLnBrk="1" hangingPunct="1"/>
            <a:fld id="{BB962C8B-B14F-4D97-AF65-F5344CB8AC3E}" type="datetime1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8435" name="灯片编号占位符 3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8437" name="Line 7"/>
          <p:cNvSpPr/>
          <p:nvPr/>
        </p:nvSpPr>
        <p:spPr>
          <a:xfrm>
            <a:off x="1524000" y="549275"/>
            <a:ext cx="3635375" cy="0"/>
          </a:xfrm>
          <a:prstGeom prst="line">
            <a:avLst/>
          </a:prstGeom>
          <a:ln w="9525">
            <a:noFill/>
          </a:ln>
        </p:spPr>
      </p:sp>
      <p:sp>
        <p:nvSpPr>
          <p:cNvPr id="18438" name="Rectangle 10"/>
          <p:cNvSpPr/>
          <p:nvPr/>
        </p:nvSpPr>
        <p:spPr>
          <a:xfrm>
            <a:off x="2063750" y="2871788"/>
            <a:ext cx="7480300" cy="4603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268605"/>
            <a:r>
              <a:rPr lang="zh-CN" altLang="en-US" sz="2400" b="1" dirty="0">
                <a:latin typeface="宋体" panose="02010600030101010101" pitchFamily="2" charset="-122"/>
              </a:rPr>
              <a:t> 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2" name="Rectangle 12"/>
          <p:cNvSpPr>
            <a:spLocks noChangeArrowheads="1"/>
          </p:cNvSpPr>
          <p:nvPr/>
        </p:nvSpPr>
        <p:spPr bwMode="auto">
          <a:xfrm>
            <a:off x="790575" y="354966"/>
            <a:ext cx="11099165" cy="175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四、支票的填写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（一）支票填写基本要素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  <p:pic>
        <p:nvPicPr>
          <p:cNvPr id="3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75790" y="1699260"/>
            <a:ext cx="7766685" cy="43802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日期占位符 1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eaLnBrk="1" hangingPunct="1"/>
            <a:fld id="{BB962C8B-B14F-4D97-AF65-F5344CB8AC3E}" type="datetime1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8435" name="灯片编号占位符 3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8437" name="Line 7"/>
          <p:cNvSpPr/>
          <p:nvPr/>
        </p:nvSpPr>
        <p:spPr>
          <a:xfrm>
            <a:off x="1524000" y="549275"/>
            <a:ext cx="3635375" cy="0"/>
          </a:xfrm>
          <a:prstGeom prst="line">
            <a:avLst/>
          </a:prstGeom>
          <a:ln w="9525">
            <a:noFill/>
          </a:ln>
        </p:spPr>
      </p:sp>
      <p:sp>
        <p:nvSpPr>
          <p:cNvPr id="18438" name="Rectangle 10"/>
          <p:cNvSpPr/>
          <p:nvPr/>
        </p:nvSpPr>
        <p:spPr>
          <a:xfrm>
            <a:off x="2063750" y="2871788"/>
            <a:ext cx="7480300" cy="4603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268605"/>
            <a:r>
              <a:rPr lang="zh-CN" altLang="en-US" sz="2400" b="1" dirty="0">
                <a:latin typeface="宋体" panose="02010600030101010101" pitchFamily="2" charset="-122"/>
              </a:rPr>
              <a:t> 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20485" name="Rectangle 12"/>
          <p:cNvSpPr>
            <a:spLocks noChangeArrowheads="1"/>
          </p:cNvSpPr>
          <p:nvPr/>
        </p:nvSpPr>
        <p:spPr bwMode="auto">
          <a:xfrm>
            <a:off x="879475" y="812800"/>
            <a:ext cx="10737215" cy="49847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五、领料单的填写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    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（一）基础信息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1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、单据标题：明确标注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“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领料单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字样，必要时注明公司名称或部门。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 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2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、日期与编号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领料日期：填写实际领用日期（非申请日期）。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单据编号：按公司规则编写唯一编号（如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“LL-20251101-001”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），便于追踪。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3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、部门与领用人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领用部门：填写具体部门名称（如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“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生产部二车间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）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领用人：由实际领料人签字，禁止代签。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日期占位符 1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eaLnBrk="1" hangingPunct="1"/>
            <a:fld id="{BB962C8B-B14F-4D97-AF65-F5344CB8AC3E}" type="datetime1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8435" name="灯片编号占位符 3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8437" name="Line 7"/>
          <p:cNvSpPr/>
          <p:nvPr/>
        </p:nvSpPr>
        <p:spPr>
          <a:xfrm>
            <a:off x="1524000" y="549275"/>
            <a:ext cx="3635375" cy="0"/>
          </a:xfrm>
          <a:prstGeom prst="line">
            <a:avLst/>
          </a:prstGeom>
          <a:ln w="9525">
            <a:noFill/>
          </a:ln>
        </p:spPr>
      </p:sp>
      <p:sp>
        <p:nvSpPr>
          <p:cNvPr id="18438" name="Rectangle 10"/>
          <p:cNvSpPr/>
          <p:nvPr/>
        </p:nvSpPr>
        <p:spPr>
          <a:xfrm>
            <a:off x="2063750" y="2871788"/>
            <a:ext cx="7480300" cy="4603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268605"/>
            <a:r>
              <a:rPr lang="zh-CN" altLang="en-US" sz="2400" b="1" dirty="0">
                <a:latin typeface="宋体" panose="02010600030101010101" pitchFamily="2" charset="-122"/>
              </a:rPr>
              <a:t> 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20485" name="Rectangle 12"/>
          <p:cNvSpPr>
            <a:spLocks noChangeArrowheads="1"/>
          </p:cNvSpPr>
          <p:nvPr/>
        </p:nvSpPr>
        <p:spPr bwMode="auto">
          <a:xfrm>
            <a:off x="879475" y="812800"/>
            <a:ext cx="10737215" cy="49847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五、领料单的填写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    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（二）物料信息规范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1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、物料明细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名称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/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规格：需与库存目录一致，避免简称（如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“304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不锈钢螺栓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M10</a:t>
            </a: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×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50”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而非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“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螺栓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）。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物料编码：按企业编码规则填写，确保唯一性。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单位：单位明确（如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“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件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、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“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千克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）。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2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、用途说明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具体描述用途（如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“A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产品生产线维修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），禁止笼统填写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“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生产使用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。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注意事项：禁止涂改。填写错误需重新开单，或加盖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“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作废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章并备注原因，不可直接涂改。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规范填写领料单，可有效减少物料浪费、明确责任归属，并为成本分析和审计提供可靠依据。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日期占位符 1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eaLnBrk="1" hangingPunct="1"/>
            <a:fld id="{BB962C8B-B14F-4D97-AF65-F5344CB8AC3E}" type="datetime1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8435" name="灯片编号占位符 3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8437" name="Line 7"/>
          <p:cNvSpPr/>
          <p:nvPr/>
        </p:nvSpPr>
        <p:spPr>
          <a:xfrm>
            <a:off x="1524000" y="549275"/>
            <a:ext cx="3635375" cy="0"/>
          </a:xfrm>
          <a:prstGeom prst="line">
            <a:avLst/>
          </a:prstGeom>
          <a:ln w="9525">
            <a:noFill/>
          </a:ln>
        </p:spPr>
      </p:sp>
      <p:sp>
        <p:nvSpPr>
          <p:cNvPr id="18438" name="Rectangle 10"/>
          <p:cNvSpPr/>
          <p:nvPr/>
        </p:nvSpPr>
        <p:spPr>
          <a:xfrm>
            <a:off x="2063750" y="2871788"/>
            <a:ext cx="7480300" cy="4603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268605"/>
            <a:r>
              <a:rPr lang="zh-CN" altLang="en-US" sz="2400" b="1" dirty="0">
                <a:latin typeface="宋体" panose="02010600030101010101" pitchFamily="2" charset="-122"/>
              </a:rPr>
              <a:t> 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2" name="Rectangle 12"/>
          <p:cNvSpPr>
            <a:spLocks noChangeArrowheads="1"/>
          </p:cNvSpPr>
          <p:nvPr/>
        </p:nvSpPr>
        <p:spPr bwMode="auto">
          <a:xfrm>
            <a:off x="790575" y="433388"/>
            <a:ext cx="11099165" cy="1198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五、</a:t>
            </a:r>
            <a:r>
              <a:rPr lang="zh-CN" altLang="en-US" sz="3200" b="1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领料单的填写</a:t>
            </a:r>
            <a:r>
              <a:rPr lang="en-US" altLang="zh-CN" sz="3200" b="1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  </a:t>
            </a:r>
            <a:endParaRPr lang="en-US" altLang="zh-CN" sz="3200" b="1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  <p:pic>
        <p:nvPicPr>
          <p:cNvPr id="4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36750" y="1632585"/>
            <a:ext cx="8098155" cy="4124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日期占位符 1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eaLnBrk="1" hangingPunct="1"/>
            <a:fld id="{BB962C8B-B14F-4D97-AF65-F5344CB8AC3E}" type="datetime1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8435" name="灯片编号占位符 3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8437" name="Line 7"/>
          <p:cNvSpPr/>
          <p:nvPr/>
        </p:nvSpPr>
        <p:spPr>
          <a:xfrm>
            <a:off x="1524000" y="549275"/>
            <a:ext cx="3635375" cy="0"/>
          </a:xfrm>
          <a:prstGeom prst="line">
            <a:avLst/>
          </a:prstGeom>
          <a:ln w="9525">
            <a:noFill/>
          </a:ln>
        </p:spPr>
      </p:sp>
      <p:sp>
        <p:nvSpPr>
          <p:cNvPr id="18438" name="Rectangle 10"/>
          <p:cNvSpPr/>
          <p:nvPr/>
        </p:nvSpPr>
        <p:spPr>
          <a:xfrm>
            <a:off x="2063750" y="2871788"/>
            <a:ext cx="7480300" cy="4603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268605"/>
            <a:r>
              <a:rPr lang="zh-CN" altLang="en-US" sz="2400" b="1" dirty="0">
                <a:latin typeface="宋体" panose="02010600030101010101" pitchFamily="2" charset="-122"/>
              </a:rPr>
              <a:t> 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20485" name="Rectangle 12"/>
          <p:cNvSpPr>
            <a:spLocks noChangeArrowheads="1"/>
          </p:cNvSpPr>
          <p:nvPr/>
        </p:nvSpPr>
        <p:spPr bwMode="auto">
          <a:xfrm>
            <a:off x="879475" y="189548"/>
            <a:ext cx="10737215" cy="62312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六、差旅费报销单的填写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（一）基础信息填写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报销人：填写实际出差人姓名、工号及所属部门。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</a:t>
            </a:r>
            <a:endParaRPr kumimoji="0" lang="en-US" altLang="zh-CN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出差时间：精确到起止日期（例：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20*5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年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10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月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25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日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-10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月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28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日）。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</a:t>
            </a:r>
            <a:endParaRPr kumimoji="0" lang="en-US" altLang="zh-CN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出差事由：简明扼要（如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“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参加上海行业展会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、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“XX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技能培训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）。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（二）费用明细规范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1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、费用分类与金额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分项填写：按交通费、住宿费、餐饮补贴、其他费用（如签证费、快递费）分类列支。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</a:t>
            </a:r>
            <a:endParaRPr kumimoji="0" lang="en-US" altLang="zh-CN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票据匹配：每项费用需对应有效发票或收据，注明票据张数（例：高铁票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2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张，金额合计￥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1,280.00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）。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</a:t>
            </a:r>
            <a:endParaRPr kumimoji="0" lang="en-US" altLang="zh-CN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2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、标准与限额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企业标准：住宿、餐饮补贴等需符合公司差旅制度（如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“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住宿限额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350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元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/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天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），超支部分需单独说明。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</a:t>
            </a:r>
            <a:endParaRPr kumimoji="0" lang="en-US" altLang="zh-CN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公私混合费用：个人消费部分需剔除（如酒店账单中含私人洗衣费，需圈注并扣除）。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日期占位符 1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eaLnBrk="1" hangingPunct="1"/>
            <a:fld id="{BB962C8B-B14F-4D97-AF65-F5344CB8AC3E}" type="datetime1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8435" name="灯片编号占位符 3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8437" name="Line 7"/>
          <p:cNvSpPr/>
          <p:nvPr/>
        </p:nvSpPr>
        <p:spPr>
          <a:xfrm>
            <a:off x="1524000" y="549275"/>
            <a:ext cx="3635375" cy="0"/>
          </a:xfrm>
          <a:prstGeom prst="line">
            <a:avLst/>
          </a:prstGeom>
          <a:ln w="9525">
            <a:noFill/>
          </a:ln>
        </p:spPr>
      </p:sp>
      <p:sp>
        <p:nvSpPr>
          <p:cNvPr id="18438" name="Rectangle 10"/>
          <p:cNvSpPr/>
          <p:nvPr/>
        </p:nvSpPr>
        <p:spPr>
          <a:xfrm>
            <a:off x="2063750" y="2871788"/>
            <a:ext cx="7480300" cy="4603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268605"/>
            <a:r>
              <a:rPr lang="zh-CN" altLang="en-US" sz="2400" b="1" dirty="0">
                <a:latin typeface="宋体" panose="02010600030101010101" pitchFamily="2" charset="-122"/>
              </a:rPr>
              <a:t> 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20485" name="Rectangle 12"/>
          <p:cNvSpPr>
            <a:spLocks noChangeArrowheads="1"/>
          </p:cNvSpPr>
          <p:nvPr/>
        </p:nvSpPr>
        <p:spPr bwMode="auto">
          <a:xfrm>
            <a:off x="879475" y="1505268"/>
            <a:ext cx="10737215" cy="35998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六、差旅费报销单的填写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（三）注意事项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1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、票据合规性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发票抬头需为公司全称，税号齐全，不得使用连号或跨年票据。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手撕发票、收据（如出租车票）需注明事由、起止地点及时间。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2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、预支款处理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若预借差旅费，需在报销单中注明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“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冲抵预借款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及金额，多退少补。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日期占位符 1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eaLnBrk="1" hangingPunct="1"/>
            <a:fld id="{BB962C8B-B14F-4D97-AF65-F5344CB8AC3E}" type="datetime1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8435" name="灯片编号占位符 3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8437" name="Line 7"/>
          <p:cNvSpPr/>
          <p:nvPr/>
        </p:nvSpPr>
        <p:spPr>
          <a:xfrm>
            <a:off x="1524000" y="549275"/>
            <a:ext cx="3635375" cy="0"/>
          </a:xfrm>
          <a:prstGeom prst="line">
            <a:avLst/>
          </a:prstGeom>
          <a:ln w="9525">
            <a:noFill/>
          </a:ln>
        </p:spPr>
      </p:sp>
      <p:sp>
        <p:nvSpPr>
          <p:cNvPr id="18438" name="Rectangle 10"/>
          <p:cNvSpPr/>
          <p:nvPr/>
        </p:nvSpPr>
        <p:spPr>
          <a:xfrm>
            <a:off x="2063750" y="2871788"/>
            <a:ext cx="7480300" cy="4603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268605"/>
            <a:r>
              <a:rPr lang="zh-CN" altLang="en-US" sz="2400" b="1" dirty="0">
                <a:latin typeface="宋体" panose="02010600030101010101" pitchFamily="2" charset="-122"/>
              </a:rPr>
              <a:t> 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2" name="Rectangle 12"/>
          <p:cNvSpPr>
            <a:spLocks noChangeArrowheads="1"/>
          </p:cNvSpPr>
          <p:nvPr/>
        </p:nvSpPr>
        <p:spPr bwMode="auto">
          <a:xfrm>
            <a:off x="790575" y="433388"/>
            <a:ext cx="11099165" cy="1198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六、</a:t>
            </a:r>
            <a:r>
              <a:rPr lang="zh-CN" altLang="en-US" sz="3200" b="1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差旅费报销单的填写</a:t>
            </a:r>
            <a:r>
              <a:rPr lang="en-US" altLang="zh-CN" sz="3200" b="1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</a:t>
            </a:r>
            <a:endParaRPr lang="en-US" altLang="zh-CN" sz="3200" b="1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  <p:pic>
        <p:nvPicPr>
          <p:cNvPr id="5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41880" y="1562735"/>
            <a:ext cx="6746240" cy="46012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日期占位符 1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eaLnBrk="1" hangingPunct="1"/>
            <a:fld id="{BB962C8B-B14F-4D97-AF65-F5344CB8AC3E}" type="datetime1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8435" name="灯片编号占位符 3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8437" name="Line 7"/>
          <p:cNvSpPr/>
          <p:nvPr/>
        </p:nvSpPr>
        <p:spPr>
          <a:xfrm>
            <a:off x="1524000" y="549275"/>
            <a:ext cx="3635375" cy="0"/>
          </a:xfrm>
          <a:prstGeom prst="line">
            <a:avLst/>
          </a:prstGeom>
          <a:ln w="9525">
            <a:noFill/>
          </a:ln>
        </p:spPr>
      </p:sp>
      <p:sp>
        <p:nvSpPr>
          <p:cNvPr id="18438" name="Rectangle 10"/>
          <p:cNvSpPr/>
          <p:nvPr/>
        </p:nvSpPr>
        <p:spPr>
          <a:xfrm>
            <a:off x="2063750" y="2871788"/>
            <a:ext cx="7480300" cy="4603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268605"/>
            <a:r>
              <a:rPr lang="zh-CN" altLang="en-US" sz="2400" b="1" dirty="0">
                <a:latin typeface="宋体" panose="02010600030101010101" pitchFamily="2" charset="-122"/>
              </a:rPr>
              <a:t> 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20485" name="Rectangle 12"/>
          <p:cNvSpPr>
            <a:spLocks noChangeArrowheads="1"/>
          </p:cNvSpPr>
          <p:nvPr/>
        </p:nvSpPr>
        <p:spPr bwMode="auto">
          <a:xfrm>
            <a:off x="679450" y="483235"/>
            <a:ext cx="10737215" cy="1198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七、固定资产折旧计算表的填写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  <p:pic>
        <p:nvPicPr>
          <p:cNvPr id="9" name="图片 9" descr="17439394234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63750" y="1750695"/>
            <a:ext cx="8378190" cy="326009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日期占位符 1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eaLnBrk="1" hangingPunct="1"/>
            <a:fld id="{BB962C8B-B14F-4D97-AF65-F5344CB8AC3E}" type="datetime1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8435" name="灯片编号占位符 3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8437" name="Line 7"/>
          <p:cNvSpPr/>
          <p:nvPr/>
        </p:nvSpPr>
        <p:spPr>
          <a:xfrm>
            <a:off x="1524000" y="549275"/>
            <a:ext cx="3635375" cy="0"/>
          </a:xfrm>
          <a:prstGeom prst="line">
            <a:avLst/>
          </a:prstGeom>
          <a:ln w="9525">
            <a:noFill/>
          </a:ln>
        </p:spPr>
      </p:sp>
      <p:sp>
        <p:nvSpPr>
          <p:cNvPr id="18438" name="Rectangle 10"/>
          <p:cNvSpPr/>
          <p:nvPr/>
        </p:nvSpPr>
        <p:spPr>
          <a:xfrm>
            <a:off x="2063750" y="2871788"/>
            <a:ext cx="7480300" cy="4603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268605"/>
            <a:r>
              <a:rPr lang="zh-CN" altLang="en-US" sz="2400" b="1" dirty="0">
                <a:latin typeface="宋体" panose="02010600030101010101" pitchFamily="2" charset="-122"/>
              </a:rPr>
              <a:t> 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107522" name="标题 107521"/>
          <p:cNvSpPr>
            <a:spLocks noGrp="1"/>
          </p:cNvSpPr>
          <p:nvPr/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38100" rIns="76200" bIns="38100" rtlCol="0" anchor="ctr" anchorCtr="0">
            <a:noAutofit/>
          </a:bodyPr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3300" b="1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八、实训程序</a:t>
            </a:r>
            <a:endParaRPr lang="zh-CN" altLang="en-US" sz="3300" b="1" dirty="0">
              <a:solidFill>
                <a:schemeClr val="tx1"/>
              </a:solidFill>
              <a:latin typeface="方正粗黑宋简体" panose="02000000000000000000" charset="-122"/>
              <a:ea typeface="方正大黑体_GBK" panose="02010600010101010101" charset="-122"/>
              <a:sym typeface="+mn-ea"/>
            </a:endParaRPr>
          </a:p>
        </p:txBody>
      </p:sp>
      <p:sp>
        <p:nvSpPr>
          <p:cNvPr id="107524" name="AutoShape 33"/>
          <p:cNvSpPr/>
          <p:nvPr>
            <p:custDataLst>
              <p:tags r:id="rId1"/>
            </p:custDataLst>
          </p:nvPr>
        </p:nvSpPr>
        <p:spPr>
          <a:xfrm>
            <a:off x="879475" y="1580515"/>
            <a:ext cx="9321800" cy="3253740"/>
          </a:xfrm>
          <a:prstGeom prst="roundRect">
            <a:avLst>
              <a:gd name="adj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 anchorCtr="0"/>
          <a:p>
            <a:pPr marL="342900" indent="-342900" algn="l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2800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pitchFamily="34" charset="-122"/>
              </a:rPr>
              <a:t>（一）学生根据所给资料，按照要求</a:t>
            </a:r>
            <a:r>
              <a:rPr lang="en-US" altLang="zh-CN" sz="2800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pitchFamily="34" charset="-122"/>
              </a:rPr>
              <a:t>,</a:t>
            </a:r>
            <a:r>
              <a:rPr lang="zh-CN" altLang="en-US" sz="2800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pitchFamily="34" charset="-122"/>
              </a:rPr>
              <a:t>填制原始凭证</a:t>
            </a:r>
            <a:endParaRPr lang="zh-CN" altLang="en-US" sz="2800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pitchFamily="34" charset="-122"/>
            </a:endParaRPr>
          </a:p>
          <a:p>
            <a:pPr marL="342900" indent="-342900" algn="l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2800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pitchFamily="34" charset="-122"/>
              </a:rPr>
              <a:t>1</a:t>
            </a:r>
            <a:r>
              <a:rPr lang="zh-CN" altLang="en-US" sz="2800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pitchFamily="34" charset="-122"/>
              </a:rPr>
              <a:t>、真实可靠，手续完备；</a:t>
            </a:r>
            <a:endParaRPr lang="zh-CN" altLang="en-US" sz="2800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pitchFamily="34" charset="-122"/>
            </a:endParaRPr>
          </a:p>
          <a:p>
            <a:pPr marL="342900" indent="-342900" algn="l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2800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pitchFamily="34" charset="-122"/>
              </a:rPr>
              <a:t>2</a:t>
            </a:r>
            <a:r>
              <a:rPr lang="zh-CN" altLang="en-US" sz="2800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pitchFamily="34" charset="-122"/>
              </a:rPr>
              <a:t>、内容完整、手写清楚；</a:t>
            </a:r>
            <a:r>
              <a:rPr lang="en-US" altLang="zh-CN" sz="2800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pitchFamily="34" charset="-122"/>
              </a:rPr>
              <a:t> </a:t>
            </a:r>
            <a:endParaRPr lang="en-US" altLang="zh-CN" sz="2800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pitchFamily="34" charset="-122"/>
            </a:endParaRPr>
          </a:p>
          <a:p>
            <a:pPr marL="342900" indent="-342900" algn="l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2800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pitchFamily="34" charset="-122"/>
              </a:rPr>
              <a:t>3</a:t>
            </a:r>
            <a:r>
              <a:rPr lang="zh-CN" altLang="en-US" sz="2800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pitchFamily="34" charset="-122"/>
              </a:rPr>
              <a:t>、连续编写、及时填制。</a:t>
            </a:r>
            <a:endParaRPr lang="zh-CN" altLang="en-US" sz="2800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日期占位符 1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eaLnBrk="1" hangingPunct="1"/>
            <a:fld id="{BB962C8B-B14F-4D97-AF65-F5344CB8AC3E}" type="datetime1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8435" name="灯片编号占位符 3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8437" name="Line 7"/>
          <p:cNvSpPr/>
          <p:nvPr/>
        </p:nvSpPr>
        <p:spPr>
          <a:xfrm>
            <a:off x="1524000" y="549275"/>
            <a:ext cx="3635375" cy="0"/>
          </a:xfrm>
          <a:prstGeom prst="line">
            <a:avLst/>
          </a:prstGeom>
          <a:ln w="9525">
            <a:noFill/>
          </a:ln>
        </p:spPr>
      </p:sp>
      <p:sp>
        <p:nvSpPr>
          <p:cNvPr id="18438" name="Rectangle 10"/>
          <p:cNvSpPr/>
          <p:nvPr/>
        </p:nvSpPr>
        <p:spPr>
          <a:xfrm>
            <a:off x="2063750" y="2871788"/>
            <a:ext cx="7480300" cy="4603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268605"/>
            <a:r>
              <a:rPr lang="zh-CN" altLang="en-US" sz="2400" b="1" dirty="0">
                <a:latin typeface="宋体" panose="02010600030101010101" pitchFamily="2" charset="-122"/>
              </a:rPr>
              <a:t> 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107522" name="标题 107521"/>
          <p:cNvSpPr>
            <a:spLocks noGrp="1"/>
          </p:cNvSpPr>
          <p:nvPr/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38100" rIns="76200" bIns="38100" rtlCol="0" anchor="ctr" anchorCtr="0">
            <a:noAutofit/>
          </a:bodyPr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3300" b="1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八、实训程序</a:t>
            </a:r>
            <a:endParaRPr lang="zh-CN" altLang="en-US" sz="3300" b="1" dirty="0">
              <a:solidFill>
                <a:schemeClr val="tx1"/>
              </a:solidFill>
              <a:latin typeface="方正粗黑宋简体" panose="02000000000000000000" charset="-122"/>
              <a:ea typeface="方正大黑体_GBK" panose="02010600010101010101" charset="-122"/>
              <a:sym typeface="+mn-ea"/>
            </a:endParaRPr>
          </a:p>
        </p:txBody>
      </p:sp>
      <p:sp>
        <p:nvSpPr>
          <p:cNvPr id="107524" name="AutoShape 33"/>
          <p:cNvSpPr/>
          <p:nvPr>
            <p:custDataLst>
              <p:tags r:id="rId1"/>
            </p:custDataLst>
          </p:nvPr>
        </p:nvSpPr>
        <p:spPr>
          <a:xfrm>
            <a:off x="933450" y="1223645"/>
            <a:ext cx="10136505" cy="4179570"/>
          </a:xfrm>
          <a:prstGeom prst="roundRect">
            <a:avLst>
              <a:gd name="adj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 anchorCtr="0"/>
          <a:p>
            <a:pPr marL="342900" indent="-342900" algn="l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zh-CN" altLang="en-US" sz="2800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79830" y="1417955"/>
            <a:ext cx="9713595" cy="42157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（二）学生根据所给资料，按照要求，审核原始凭证</a:t>
            </a:r>
            <a:endParaRPr lang="zh-CN" altLang="en-US" sz="2400"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endParaRPr lang="zh-CN" altLang="en-US" sz="2400"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r>
              <a:rPr lang="zh-CN" altLang="en-US" sz="200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审核会计凭证是正确组织会计核算和进行会计检查的重要方面，也是实行会计监督的重要手段。</a:t>
            </a:r>
            <a:endParaRPr lang="zh-CN" altLang="en-US" sz="2000"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r>
              <a:rPr lang="en-US" altLang="zh-CN" sz="200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1</a:t>
            </a:r>
            <a:r>
              <a:rPr lang="zh-CN" altLang="en-US" sz="200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、</a:t>
            </a:r>
            <a:r>
              <a:rPr lang="zh-CN" altLang="en-US" sz="2000">
                <a:solidFill>
                  <a:schemeClr val="tx1"/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审核原始凭证的</a:t>
            </a:r>
            <a:r>
              <a:rPr lang="zh-CN" altLang="en-US" sz="2000" b="1">
                <a:solidFill>
                  <a:srgbClr val="FF0000"/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真</a:t>
            </a:r>
            <a:r>
              <a:rPr lang="zh-CN" altLang="en-US" sz="2000">
                <a:solidFill>
                  <a:schemeClr val="tx1"/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实</a:t>
            </a:r>
            <a:r>
              <a:rPr lang="zh-CN" altLang="en-US" sz="2000">
                <a:solidFill>
                  <a:schemeClr val="tx1"/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性</a:t>
            </a:r>
            <a:endParaRPr lang="zh-CN" altLang="en-US" sz="2000">
              <a:solidFill>
                <a:schemeClr val="tx1"/>
              </a:solidFill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r>
              <a:rPr lang="en-US" altLang="zh-CN" sz="2000">
                <a:solidFill>
                  <a:schemeClr val="tx1"/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2</a:t>
            </a:r>
            <a:r>
              <a:rPr lang="zh-CN" altLang="en-US" sz="2000">
                <a:solidFill>
                  <a:schemeClr val="tx1"/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、审核原始凭证的</a:t>
            </a:r>
            <a:r>
              <a:rPr lang="zh-CN" altLang="en-US" sz="2000" b="1">
                <a:solidFill>
                  <a:srgbClr val="FF0000"/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合</a:t>
            </a:r>
            <a:r>
              <a:rPr lang="zh-CN" altLang="en-US" sz="2000">
                <a:solidFill>
                  <a:schemeClr val="tx1"/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法性</a:t>
            </a:r>
            <a:endParaRPr lang="zh-CN" altLang="en-US" sz="2000">
              <a:solidFill>
                <a:schemeClr val="tx1"/>
              </a:solidFill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r>
              <a:rPr lang="en-US" altLang="zh-CN" sz="2000">
                <a:solidFill>
                  <a:schemeClr val="tx1"/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3</a:t>
            </a:r>
            <a:r>
              <a:rPr lang="zh-CN" altLang="en-US" sz="2000">
                <a:solidFill>
                  <a:schemeClr val="tx1"/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、审核原始凭证的</a:t>
            </a:r>
            <a:r>
              <a:rPr lang="zh-CN" altLang="en-US" sz="2000" b="1">
                <a:solidFill>
                  <a:srgbClr val="FF0000"/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合</a:t>
            </a:r>
            <a:r>
              <a:rPr lang="zh-CN" altLang="en-US" sz="2000">
                <a:solidFill>
                  <a:schemeClr val="tx1"/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理性</a:t>
            </a:r>
            <a:endParaRPr lang="zh-CN" altLang="en-US" sz="2000">
              <a:solidFill>
                <a:schemeClr val="tx1"/>
              </a:solidFill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r>
              <a:rPr lang="en-US" altLang="zh-CN" sz="2000">
                <a:solidFill>
                  <a:schemeClr val="tx1"/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4</a:t>
            </a:r>
            <a:r>
              <a:rPr lang="zh-CN" altLang="en-US" sz="2000">
                <a:solidFill>
                  <a:schemeClr val="tx1"/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、审核原始凭证的完</a:t>
            </a:r>
            <a:r>
              <a:rPr lang="zh-CN" altLang="en-US" sz="2000" b="1">
                <a:solidFill>
                  <a:srgbClr val="FF0000"/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整</a:t>
            </a:r>
            <a:r>
              <a:rPr lang="zh-CN" altLang="en-US" sz="2000">
                <a:solidFill>
                  <a:schemeClr val="tx1"/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性</a:t>
            </a:r>
            <a:endParaRPr lang="zh-CN" altLang="en-US" sz="2000">
              <a:solidFill>
                <a:schemeClr val="tx1"/>
              </a:solidFill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r>
              <a:rPr lang="en-US" altLang="zh-CN" sz="2000">
                <a:solidFill>
                  <a:schemeClr val="tx1"/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5</a:t>
            </a:r>
            <a:r>
              <a:rPr lang="zh-CN" altLang="en-US" sz="2000">
                <a:solidFill>
                  <a:schemeClr val="tx1"/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、审核原始凭证的正</a:t>
            </a:r>
            <a:r>
              <a:rPr lang="zh-CN" altLang="en-US" sz="2000" b="1">
                <a:solidFill>
                  <a:srgbClr val="FF0000"/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确</a:t>
            </a:r>
            <a:r>
              <a:rPr lang="zh-CN" altLang="en-US" sz="2000">
                <a:solidFill>
                  <a:schemeClr val="tx1"/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性</a:t>
            </a:r>
            <a:endParaRPr lang="zh-CN" altLang="en-US" sz="2000">
              <a:solidFill>
                <a:schemeClr val="tx1"/>
              </a:solidFill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r>
              <a:rPr lang="en-US" altLang="zh-CN" sz="2000">
                <a:solidFill>
                  <a:schemeClr val="tx1"/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6</a:t>
            </a:r>
            <a:r>
              <a:rPr lang="zh-CN" altLang="en-US" sz="2000">
                <a:solidFill>
                  <a:schemeClr val="tx1"/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、审核原始凭证的及</a:t>
            </a:r>
            <a:r>
              <a:rPr lang="zh-CN" altLang="en-US" sz="2000" b="1">
                <a:solidFill>
                  <a:srgbClr val="FF0000"/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时</a:t>
            </a:r>
            <a:r>
              <a:rPr lang="zh-CN" altLang="en-US" sz="2000">
                <a:solidFill>
                  <a:schemeClr val="tx1"/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性</a:t>
            </a:r>
            <a:endParaRPr lang="zh-CN" altLang="en-US" sz="2000">
              <a:solidFill>
                <a:schemeClr val="tx1"/>
              </a:solidFill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endParaRPr lang="zh-CN" altLang="en-US" sz="2000"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r>
              <a:rPr lang="zh-CN" altLang="en-US" sz="2000">
                <a:solidFill>
                  <a:srgbClr val="FF0000"/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审核原始凭证的要点：合合时真正确</a:t>
            </a:r>
            <a:endParaRPr lang="zh-CN" altLang="en-US" sz="2000">
              <a:solidFill>
                <a:srgbClr val="FF0000"/>
              </a:solidFill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endParaRPr lang="zh-CN" altLang="en-US" sz="2000">
              <a:solidFill>
                <a:srgbClr val="FF0000"/>
              </a:solidFill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883644" y="809127"/>
            <a:ext cx="9144000" cy="1896745"/>
          </a:xfrm>
          <a:prstGeom prst="rect">
            <a:avLst/>
          </a:prstGeom>
        </p:spPr>
        <p:txBody>
          <a:bodyPr vert="horz" lIns="91440" tIns="45720" rIns="91440" bIns="0" rtlCol="0" anchor="b" anchorCtr="0">
            <a:norm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6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400" dirty="0">
                <a:solidFill>
                  <a:schemeClr val="accent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实训流程</a:t>
            </a:r>
            <a:endParaRPr lang="zh-CN" altLang="en-US" sz="4400" dirty="0">
              <a:solidFill>
                <a:schemeClr val="accent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" name="副标题 14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883920" y="3017520"/>
            <a:ext cx="11017885" cy="1737995"/>
          </a:xfrm>
          <a:prstGeom prst="rect">
            <a:avLst/>
          </a:prstGeom>
        </p:spPr>
        <p:txBody>
          <a:bodyPr vert="horz" lIns="91440" tIns="0" rIns="91440" bIns="45720" rtlCol="0"/>
          <a:lstStyle>
            <a:lvl1pPr mar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dirty="0">
                <a:solidFill>
                  <a:schemeClr val="dk1">
                    <a:lumMod val="75000"/>
                    <a:lumOff val="25000"/>
                  </a:schemeClr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会计凭证的概念、种类与作用</a:t>
            </a:r>
            <a:r>
              <a:rPr lang="en-US" altLang="zh-CN" dirty="0">
                <a:solidFill>
                  <a:schemeClr val="dk1">
                    <a:lumMod val="75000"/>
                    <a:lumOff val="25000"/>
                  </a:schemeClr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     </a:t>
            </a:r>
            <a:r>
              <a:rPr lang="zh-CN" altLang="en-US" dirty="0">
                <a:solidFill>
                  <a:schemeClr val="dk1">
                    <a:lumMod val="75000"/>
                    <a:lumOff val="25000"/>
                  </a:schemeClr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原始凭证</a:t>
            </a:r>
            <a:r>
              <a:rPr lang="en-US" altLang="zh-CN" dirty="0">
                <a:solidFill>
                  <a:schemeClr val="dk1">
                    <a:lumMod val="75000"/>
                    <a:lumOff val="25000"/>
                  </a:schemeClr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    </a:t>
            </a:r>
            <a:r>
              <a:rPr lang="zh-CN" altLang="en-US" dirty="0">
                <a:solidFill>
                  <a:schemeClr val="dk1">
                    <a:lumMod val="75000"/>
                    <a:lumOff val="25000"/>
                  </a:schemeClr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原始凭证内容</a:t>
            </a:r>
            <a:r>
              <a:rPr lang="en-US" altLang="zh-CN" dirty="0">
                <a:solidFill>
                  <a:schemeClr val="dk1">
                    <a:lumMod val="75000"/>
                    <a:lumOff val="25000"/>
                  </a:schemeClr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   </a:t>
            </a:r>
            <a:r>
              <a:rPr lang="zh-CN" altLang="en-US" dirty="0">
                <a:solidFill>
                  <a:schemeClr val="dk1">
                    <a:lumMod val="75000"/>
                    <a:lumOff val="25000"/>
                  </a:schemeClr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支票的填写 </a:t>
            </a:r>
            <a:r>
              <a:rPr lang="en-US" altLang="zh-CN" dirty="0">
                <a:solidFill>
                  <a:schemeClr val="dk1">
                    <a:lumMod val="75000"/>
                    <a:lumOff val="25000"/>
                  </a:schemeClr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  </a:t>
            </a:r>
            <a:r>
              <a:rPr lang="zh-CN" altLang="en-US" dirty="0">
                <a:solidFill>
                  <a:schemeClr val="dk1">
                    <a:lumMod val="75000"/>
                    <a:lumOff val="25000"/>
                  </a:schemeClr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领料单的填写</a:t>
            </a:r>
            <a:r>
              <a:rPr lang="en-US" altLang="zh-CN" dirty="0">
                <a:solidFill>
                  <a:schemeClr val="dk1">
                    <a:lumMod val="75000"/>
                    <a:lumOff val="25000"/>
                  </a:schemeClr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   </a:t>
            </a:r>
            <a:r>
              <a:rPr lang="zh-CN" altLang="en-US" dirty="0">
                <a:solidFill>
                  <a:schemeClr val="dk1">
                    <a:lumMod val="75000"/>
                    <a:lumOff val="25000"/>
                  </a:schemeClr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差旅费报销单的填写</a:t>
            </a:r>
            <a:r>
              <a:rPr lang="en-US" altLang="zh-CN" dirty="0">
                <a:solidFill>
                  <a:schemeClr val="dk1">
                    <a:lumMod val="75000"/>
                    <a:lumOff val="25000"/>
                  </a:schemeClr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   </a:t>
            </a:r>
            <a:r>
              <a:rPr lang="zh-CN" altLang="en-US" dirty="0">
                <a:solidFill>
                  <a:schemeClr val="dk1">
                    <a:lumMod val="75000"/>
                    <a:lumOff val="25000"/>
                  </a:schemeClr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固定资产折旧计算表的填写</a:t>
            </a:r>
            <a:r>
              <a:rPr lang="en-US" altLang="zh-CN" dirty="0">
                <a:solidFill>
                  <a:schemeClr val="dk1">
                    <a:lumMod val="75000"/>
                    <a:lumOff val="25000"/>
                  </a:schemeClr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   </a:t>
            </a:r>
            <a:r>
              <a:rPr lang="zh-CN" altLang="en-US" dirty="0">
                <a:solidFill>
                  <a:schemeClr val="dk1">
                    <a:lumMod val="75000"/>
                    <a:lumOff val="25000"/>
                  </a:schemeClr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实训程序</a:t>
            </a:r>
            <a:endParaRPr lang="zh-CN" altLang="en-US" dirty="0">
              <a:solidFill>
                <a:schemeClr val="dk1">
                  <a:lumMod val="75000"/>
                  <a:lumOff val="25000"/>
                </a:schemeClr>
              </a:solidFill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  <p:pic>
        <p:nvPicPr>
          <p:cNvPr id="2" name="图片 1" descr="32313534313638373b32313534313731383bcff2d3d2bcfdcdb7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83830" y="3061335"/>
            <a:ext cx="603250" cy="580390"/>
          </a:xfrm>
          <a:prstGeom prst="rect">
            <a:avLst/>
          </a:prstGeom>
        </p:spPr>
      </p:pic>
      <p:pic>
        <p:nvPicPr>
          <p:cNvPr id="4" name="图片 3" descr="32313534313638373b32313534313731383bcff2d3d2bcfdcdb7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92750" y="3061335"/>
            <a:ext cx="603250" cy="580390"/>
          </a:xfrm>
          <a:prstGeom prst="rect">
            <a:avLst/>
          </a:prstGeom>
        </p:spPr>
      </p:pic>
      <p:pic>
        <p:nvPicPr>
          <p:cNvPr id="5" name="图片 4" descr="32313534313638373b32313534313731383bcff2d3d2bcfdcdb7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49195" y="3596640"/>
            <a:ext cx="603250" cy="580390"/>
          </a:xfrm>
          <a:prstGeom prst="rect">
            <a:avLst/>
          </a:prstGeom>
        </p:spPr>
      </p:pic>
      <p:pic>
        <p:nvPicPr>
          <p:cNvPr id="8" name="图片 7" descr="32313534313638373b32313534313731383bcff2d3d2bcfdcdb7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69880" y="3061335"/>
            <a:ext cx="603250" cy="580390"/>
          </a:xfrm>
          <a:prstGeom prst="rect">
            <a:avLst/>
          </a:prstGeom>
        </p:spPr>
      </p:pic>
      <p:pic>
        <p:nvPicPr>
          <p:cNvPr id="7" name="图片 6" descr="32313534313638373b32313534313731383bcff2d3d2bcfdcdb7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987290" y="3641725"/>
            <a:ext cx="603250" cy="580390"/>
          </a:xfrm>
          <a:prstGeom prst="rect">
            <a:avLst/>
          </a:prstGeom>
        </p:spPr>
      </p:pic>
      <p:pic>
        <p:nvPicPr>
          <p:cNvPr id="9" name="图片 8" descr="32313534313638373b32313534313731383bcff2d3d2bcfdcdb7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821420" y="3641725"/>
            <a:ext cx="603250" cy="580390"/>
          </a:xfrm>
          <a:prstGeom prst="rect">
            <a:avLst/>
          </a:prstGeom>
        </p:spPr>
      </p:pic>
      <p:pic>
        <p:nvPicPr>
          <p:cNvPr id="10" name="图片 9" descr="32313534313638373b32313534313731383bcff2d3d2bcfdcdb7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25725" y="4177030"/>
            <a:ext cx="603250" cy="58039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 descr="7b0a2020202022776f7264617274223a2022220a7d0a"/>
          <p:cNvSpPr txBox="1"/>
          <p:nvPr/>
        </p:nvSpPr>
        <p:spPr>
          <a:xfrm>
            <a:off x="4027170" y="2719705"/>
            <a:ext cx="5281295" cy="1029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100" b="1">
                <a:ln w="5472">
                  <a:solidFill>
                    <a:schemeClr val="bg1"/>
                  </a:solidFill>
                </a:ln>
                <a:solidFill>
                  <a:srgbClr val="4090FF"/>
                </a:solidFill>
                <a:effectLst>
                  <a:outerShdw sx="103000" sy="103000" algn="ctr" rotWithShape="0">
                    <a:srgbClr val="4090FF">
                      <a:alpha val="100000"/>
                    </a:srgbClr>
                  </a:outerShdw>
                </a:effectLst>
                <a:latin typeface="汉仪雅酷黑简" panose="00020600040101010101" charset="-122"/>
                <a:ea typeface="汉仪雅酷黑简" panose="00020600040101010101" charset="-122"/>
              </a:rPr>
              <a:t>感谢您的观看</a:t>
            </a:r>
            <a:endParaRPr lang="zh-CN" altLang="en-US" sz="6100" b="1">
              <a:ln w="5472">
                <a:solidFill>
                  <a:schemeClr val="bg1"/>
                </a:solidFill>
              </a:ln>
              <a:solidFill>
                <a:srgbClr val="4090FF"/>
              </a:solidFill>
              <a:effectLst>
                <a:outerShdw sx="103000" sy="103000" algn="ctr" rotWithShape="0">
                  <a:srgbClr val="4090FF">
                    <a:alpha val="100000"/>
                  </a:srgbClr>
                </a:outerShdw>
              </a:effectLst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任意形状 8"/>
          <p:cNvSpPr/>
          <p:nvPr userDrawn="1"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任意形状 8"/>
          <p:cNvSpPr/>
          <p:nvPr userDrawn="1"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8274" name="Rectangle 2"/>
          <p:cNvSpPr>
            <a:spLocks noGrp="1"/>
          </p:cNvSpPr>
          <p:nvPr>
            <p:ph type="title" idx="4294967295"/>
          </p:nvPr>
        </p:nvSpPr>
        <p:spPr>
          <a:xfrm>
            <a:off x="1524000" y="260350"/>
            <a:ext cx="8229600" cy="1143000"/>
          </a:xfrm>
          <a:noFill/>
          <a:ln w="9525">
            <a:noFill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4000" b="1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pitchFamily="34" charset="-122"/>
                <a:sym typeface="+mn-ea"/>
              </a:rPr>
              <a:t>一、会计凭证的概念、种类与作用</a:t>
            </a:r>
            <a:endParaRPr lang="zh-CN" altLang="en-US" sz="4000" b="1" dirty="0">
              <a:solidFill>
                <a:schemeClr val="tx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438296" name="Picture 28" descr="Picture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7538" y="1196975"/>
            <a:ext cx="569912" cy="268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剪去对角的矩形 1"/>
          <p:cNvSpPr/>
          <p:nvPr/>
        </p:nvSpPr>
        <p:spPr>
          <a:xfrm>
            <a:off x="784860" y="2006600"/>
            <a:ext cx="10991215" cy="505460"/>
          </a:xfrm>
          <a:prstGeom prst="snip2DiagRect">
            <a:avLst>
              <a:gd name="adj1" fmla="val 0"/>
              <a:gd name="adj2" fmla="val 50000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84860" y="1465580"/>
            <a:ext cx="1595755" cy="3962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/>
              <a:t>（一）</a:t>
            </a:r>
            <a:r>
              <a:rPr lang="zh-CN" altLang="en-US">
                <a:ln>
                  <a:noFill/>
                </a:ln>
              </a:rPr>
              <a:t>概念</a:t>
            </a:r>
            <a:endParaRPr lang="zh-CN" altLang="en-US">
              <a:ln>
                <a:noFill/>
              </a:ln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86510" y="2080895"/>
            <a:ext cx="8333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会计凭证是记录经济业务发生或完成情况的书面证明，是登记账簿的依据。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84860" y="2601595"/>
            <a:ext cx="1595755" cy="3962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/>
              <a:t>（二）</a:t>
            </a:r>
            <a:r>
              <a:rPr lang="zh-CN" altLang="en-US">
                <a:ln>
                  <a:noFill/>
                </a:ln>
              </a:rPr>
              <a:t>种类</a:t>
            </a:r>
            <a:endParaRPr lang="zh-CN" altLang="en-US">
              <a:ln>
                <a:noFill/>
              </a:ln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711200" y="3757930"/>
            <a:ext cx="575310" cy="2255520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84860" y="3758565"/>
            <a:ext cx="474345" cy="22548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/>
              <a:t>按</a:t>
            </a:r>
            <a:endParaRPr lang="zh-CN" altLang="en-US"/>
          </a:p>
          <a:p>
            <a:r>
              <a:rPr lang="zh-CN" altLang="en-US"/>
              <a:t>填</a:t>
            </a:r>
            <a:endParaRPr lang="zh-CN" altLang="en-US"/>
          </a:p>
          <a:p>
            <a:r>
              <a:rPr lang="zh-CN" altLang="en-US"/>
              <a:t>制</a:t>
            </a:r>
            <a:endParaRPr lang="zh-CN" altLang="en-US"/>
          </a:p>
          <a:p>
            <a:r>
              <a:rPr lang="zh-CN" altLang="en-US"/>
              <a:t>程</a:t>
            </a:r>
            <a:endParaRPr lang="zh-CN" altLang="en-US"/>
          </a:p>
          <a:p>
            <a:r>
              <a:rPr lang="zh-CN" altLang="en-US"/>
              <a:t>序</a:t>
            </a:r>
            <a:endParaRPr lang="zh-CN" altLang="en-US"/>
          </a:p>
          <a:p>
            <a:r>
              <a:rPr lang="zh-CN" altLang="en-US"/>
              <a:t>和</a:t>
            </a:r>
            <a:endParaRPr lang="zh-CN" altLang="en-US"/>
          </a:p>
          <a:p>
            <a:r>
              <a:rPr lang="zh-CN" altLang="en-US"/>
              <a:t>用</a:t>
            </a:r>
            <a:endParaRPr lang="zh-CN" altLang="en-US"/>
          </a:p>
          <a:p>
            <a:r>
              <a:rPr lang="zh-CN" altLang="en-US"/>
              <a:t>途</a:t>
            </a:r>
            <a:endParaRPr lang="zh-CN" altLang="en-US"/>
          </a:p>
        </p:txBody>
      </p:sp>
      <p:sp>
        <p:nvSpPr>
          <p:cNvPr id="11" name="左大括号 10"/>
          <p:cNvSpPr/>
          <p:nvPr/>
        </p:nvSpPr>
        <p:spPr>
          <a:xfrm>
            <a:off x="1583690" y="3851275"/>
            <a:ext cx="482600" cy="1988185"/>
          </a:xfrm>
          <a:prstGeom prst="leftBrace">
            <a:avLst>
              <a:gd name="adj1" fmla="val 47631"/>
              <a:gd name="adj2" fmla="val 50016"/>
            </a:avLst>
          </a:prstGeom>
          <a:ln w="38100"/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2237105" y="3625215"/>
            <a:ext cx="1308735" cy="37528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2282825" y="3625215"/>
            <a:ext cx="1200785" cy="32258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/>
              <a:t>原始凭证</a:t>
            </a:r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2237105" y="5633720"/>
            <a:ext cx="1308735" cy="375285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2282825" y="5633720"/>
            <a:ext cx="1200785" cy="32258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/>
              <a:t>记账凭证</a:t>
            </a:r>
            <a:endParaRPr lang="zh-CN" altLang="en-US"/>
          </a:p>
        </p:txBody>
      </p:sp>
      <p:sp>
        <p:nvSpPr>
          <p:cNvPr id="16" name="左大括号 15"/>
          <p:cNvSpPr/>
          <p:nvPr/>
        </p:nvSpPr>
        <p:spPr>
          <a:xfrm>
            <a:off x="3851910" y="3264535"/>
            <a:ext cx="474980" cy="962660"/>
          </a:xfrm>
          <a:prstGeom prst="leftBrace">
            <a:avLst>
              <a:gd name="adj1" fmla="val 29411"/>
              <a:gd name="adj2" fmla="val 50016"/>
            </a:avLst>
          </a:prstGeom>
          <a:ln w="38100"/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4493895" y="4055745"/>
            <a:ext cx="1553210" cy="37528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4493895" y="4055745"/>
            <a:ext cx="1659890" cy="32258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/>
              <a:t>按填制方法分</a:t>
            </a:r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4455795" y="2994025"/>
            <a:ext cx="1553210" cy="3752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4493895" y="3020060"/>
            <a:ext cx="1659890" cy="32258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/>
              <a:t>按来源不同分</a:t>
            </a:r>
            <a:endParaRPr lang="zh-CN" altLang="en-US"/>
          </a:p>
        </p:txBody>
      </p:sp>
      <p:sp>
        <p:nvSpPr>
          <p:cNvPr id="23" name="左大括号 22"/>
          <p:cNvSpPr/>
          <p:nvPr/>
        </p:nvSpPr>
        <p:spPr>
          <a:xfrm>
            <a:off x="6320790" y="2742565"/>
            <a:ext cx="474980" cy="725170"/>
          </a:xfrm>
          <a:prstGeom prst="leftBrace">
            <a:avLst>
              <a:gd name="adj1" fmla="val 29411"/>
              <a:gd name="adj2" fmla="val 49912"/>
            </a:avLst>
          </a:prstGeom>
          <a:ln w="38100"/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>
            <a:off x="6886575" y="2622550"/>
            <a:ext cx="1553210" cy="37528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7078980" y="2622550"/>
            <a:ext cx="1208405" cy="32258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/>
              <a:t>外来凭证</a:t>
            </a:r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6886575" y="3197860"/>
            <a:ext cx="1553210" cy="37528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7078980" y="3197860"/>
            <a:ext cx="1208405" cy="32258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/>
              <a:t>自制凭证</a:t>
            </a:r>
            <a:endParaRPr lang="zh-CN" altLang="en-US"/>
          </a:p>
        </p:txBody>
      </p:sp>
      <p:sp>
        <p:nvSpPr>
          <p:cNvPr id="28" name="左大括号 27"/>
          <p:cNvSpPr/>
          <p:nvPr/>
        </p:nvSpPr>
        <p:spPr>
          <a:xfrm>
            <a:off x="6269990" y="3761740"/>
            <a:ext cx="474980" cy="1068070"/>
          </a:xfrm>
          <a:prstGeom prst="leftBrace">
            <a:avLst>
              <a:gd name="adj1" fmla="val 29411"/>
              <a:gd name="adj2" fmla="val 49912"/>
            </a:avLst>
          </a:prstGeom>
          <a:ln w="38100"/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0" name="圆角矩形 29"/>
          <p:cNvSpPr/>
          <p:nvPr/>
        </p:nvSpPr>
        <p:spPr>
          <a:xfrm>
            <a:off x="6909435" y="3680460"/>
            <a:ext cx="1553210" cy="37528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7101840" y="3680460"/>
            <a:ext cx="1208405" cy="32258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/>
              <a:t>一次凭证</a:t>
            </a:r>
            <a:endParaRPr lang="zh-CN" altLang="en-US"/>
          </a:p>
        </p:txBody>
      </p:sp>
      <p:sp>
        <p:nvSpPr>
          <p:cNvPr id="32" name="圆角矩形 31"/>
          <p:cNvSpPr/>
          <p:nvPr/>
        </p:nvSpPr>
        <p:spPr>
          <a:xfrm>
            <a:off x="6886575" y="4185285"/>
            <a:ext cx="1553210" cy="375285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7078980" y="4185285"/>
            <a:ext cx="1208405" cy="32258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/>
              <a:t>累计凭证</a:t>
            </a:r>
            <a:endParaRPr lang="zh-CN" altLang="en-US"/>
          </a:p>
        </p:txBody>
      </p:sp>
      <p:sp>
        <p:nvSpPr>
          <p:cNvPr id="34" name="圆角矩形 33"/>
          <p:cNvSpPr/>
          <p:nvPr/>
        </p:nvSpPr>
        <p:spPr>
          <a:xfrm>
            <a:off x="6878955" y="4638675"/>
            <a:ext cx="1553210" cy="37528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7071360" y="4638675"/>
            <a:ext cx="1208405" cy="32258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/>
              <a:t>汇总凭证</a:t>
            </a:r>
            <a:endParaRPr lang="zh-CN" altLang="en-US"/>
          </a:p>
        </p:txBody>
      </p:sp>
      <p:sp>
        <p:nvSpPr>
          <p:cNvPr id="36" name="左大括号 35"/>
          <p:cNvSpPr/>
          <p:nvPr/>
        </p:nvSpPr>
        <p:spPr>
          <a:xfrm>
            <a:off x="3851910" y="5296535"/>
            <a:ext cx="474980" cy="962660"/>
          </a:xfrm>
          <a:prstGeom prst="leftBrace">
            <a:avLst>
              <a:gd name="adj1" fmla="val 29411"/>
              <a:gd name="adj2" fmla="val 50016"/>
            </a:avLst>
          </a:prstGeom>
          <a:ln w="38100"/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7" name="圆角矩形 36"/>
          <p:cNvSpPr/>
          <p:nvPr/>
        </p:nvSpPr>
        <p:spPr>
          <a:xfrm>
            <a:off x="4455795" y="6013450"/>
            <a:ext cx="1553210" cy="37528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4455795" y="6013450"/>
            <a:ext cx="1659890" cy="32258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/>
              <a:t>按用途不同分</a:t>
            </a:r>
            <a:endParaRPr lang="zh-CN" altLang="en-US"/>
          </a:p>
        </p:txBody>
      </p:sp>
      <p:sp>
        <p:nvSpPr>
          <p:cNvPr id="39" name="圆角矩形 38"/>
          <p:cNvSpPr/>
          <p:nvPr/>
        </p:nvSpPr>
        <p:spPr>
          <a:xfrm>
            <a:off x="4455795" y="5091430"/>
            <a:ext cx="2623185" cy="375285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4493895" y="5117465"/>
            <a:ext cx="2697480" cy="32258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/>
              <a:t>按反映业务的数量不同分</a:t>
            </a:r>
            <a:endParaRPr lang="zh-CN" altLang="en-US"/>
          </a:p>
        </p:txBody>
      </p:sp>
      <p:sp>
        <p:nvSpPr>
          <p:cNvPr id="41" name="左大括号 40"/>
          <p:cNvSpPr/>
          <p:nvPr/>
        </p:nvSpPr>
        <p:spPr>
          <a:xfrm>
            <a:off x="6197600" y="5633085"/>
            <a:ext cx="474980" cy="996315"/>
          </a:xfrm>
          <a:prstGeom prst="leftBrace">
            <a:avLst>
              <a:gd name="adj1" fmla="val 29411"/>
              <a:gd name="adj2" fmla="val 49912"/>
            </a:avLst>
          </a:prstGeom>
          <a:ln w="38100"/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2" name="圆角矩形 41"/>
          <p:cNvSpPr/>
          <p:nvPr/>
        </p:nvSpPr>
        <p:spPr>
          <a:xfrm>
            <a:off x="6814820" y="5581015"/>
            <a:ext cx="1552575" cy="375285"/>
          </a:xfrm>
          <a:prstGeom prst="roundRect">
            <a:avLst/>
          </a:prstGeom>
          <a:solidFill>
            <a:srgbClr val="C7BF37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7006590" y="5581015"/>
            <a:ext cx="1208405" cy="32258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/>
              <a:t>收款凭证</a:t>
            </a:r>
            <a:endParaRPr lang="zh-CN" altLang="en-US"/>
          </a:p>
        </p:txBody>
      </p:sp>
      <p:sp>
        <p:nvSpPr>
          <p:cNvPr id="44" name="圆角矩形 43"/>
          <p:cNvSpPr/>
          <p:nvPr/>
        </p:nvSpPr>
        <p:spPr>
          <a:xfrm>
            <a:off x="6814185" y="5984875"/>
            <a:ext cx="1553210" cy="375285"/>
          </a:xfrm>
          <a:prstGeom prst="roundRect">
            <a:avLst/>
          </a:prstGeom>
          <a:solidFill>
            <a:srgbClr val="775FA9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5" name="文本框 44"/>
          <p:cNvSpPr txBox="1"/>
          <p:nvPr/>
        </p:nvSpPr>
        <p:spPr>
          <a:xfrm>
            <a:off x="7006590" y="5984875"/>
            <a:ext cx="1208405" cy="32258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/>
              <a:t>付款凭证</a:t>
            </a:r>
            <a:endParaRPr lang="zh-CN" altLang="en-US"/>
          </a:p>
        </p:txBody>
      </p:sp>
      <p:sp>
        <p:nvSpPr>
          <p:cNvPr id="46" name="圆角矩形 45"/>
          <p:cNvSpPr/>
          <p:nvPr/>
        </p:nvSpPr>
        <p:spPr>
          <a:xfrm>
            <a:off x="6814185" y="6385560"/>
            <a:ext cx="1553210" cy="375285"/>
          </a:xfrm>
          <a:prstGeom prst="roundRect">
            <a:avLst/>
          </a:prstGeom>
          <a:solidFill>
            <a:srgbClr val="87CE3A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7" name="文本框 46"/>
          <p:cNvSpPr txBox="1"/>
          <p:nvPr/>
        </p:nvSpPr>
        <p:spPr>
          <a:xfrm>
            <a:off x="7006590" y="6385560"/>
            <a:ext cx="1208405" cy="32258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/>
              <a:t>转账凭证</a:t>
            </a:r>
            <a:endParaRPr lang="zh-CN" altLang="en-US"/>
          </a:p>
        </p:txBody>
      </p:sp>
      <p:sp>
        <p:nvSpPr>
          <p:cNvPr id="48" name="左大括号 47"/>
          <p:cNvSpPr/>
          <p:nvPr/>
        </p:nvSpPr>
        <p:spPr>
          <a:xfrm>
            <a:off x="8709660" y="4763770"/>
            <a:ext cx="474980" cy="996315"/>
          </a:xfrm>
          <a:prstGeom prst="leftBrace">
            <a:avLst>
              <a:gd name="adj1" fmla="val 29411"/>
              <a:gd name="adj2" fmla="val 49912"/>
            </a:avLst>
          </a:prstGeom>
          <a:ln w="38100"/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9" name="圆角矩形 48"/>
          <p:cNvSpPr/>
          <p:nvPr/>
        </p:nvSpPr>
        <p:spPr>
          <a:xfrm>
            <a:off x="9310370" y="4638675"/>
            <a:ext cx="1553210" cy="375285"/>
          </a:xfrm>
          <a:prstGeom prst="roundRect">
            <a:avLst/>
          </a:prstGeom>
          <a:solidFill>
            <a:srgbClr val="2FAFD9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0" name="文本框 49"/>
          <p:cNvSpPr txBox="1"/>
          <p:nvPr/>
        </p:nvSpPr>
        <p:spPr>
          <a:xfrm>
            <a:off x="9502775" y="4638675"/>
            <a:ext cx="1208405" cy="32258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/>
              <a:t>单项凭证</a:t>
            </a:r>
            <a:endParaRPr lang="zh-CN" altLang="en-US"/>
          </a:p>
        </p:txBody>
      </p:sp>
      <p:sp>
        <p:nvSpPr>
          <p:cNvPr id="51" name="圆角矩形 50"/>
          <p:cNvSpPr/>
          <p:nvPr/>
        </p:nvSpPr>
        <p:spPr>
          <a:xfrm>
            <a:off x="9290050" y="5516880"/>
            <a:ext cx="1553210" cy="375285"/>
          </a:xfrm>
          <a:prstGeom prst="roundRect">
            <a:avLst/>
          </a:prstGeom>
          <a:solidFill>
            <a:srgbClr val="C37145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9482455" y="5516880"/>
            <a:ext cx="1208405" cy="32258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/>
              <a:t>汇总凭证</a:t>
            </a:r>
            <a:endParaRPr lang="zh-CN" altLang="en-US"/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7524" name="AutoShape 33"/>
          <p:cNvSpPr/>
          <p:nvPr>
            <p:custDataLst>
              <p:tags r:id="rId1"/>
            </p:custDataLst>
          </p:nvPr>
        </p:nvSpPr>
        <p:spPr>
          <a:xfrm>
            <a:off x="720725" y="1918335"/>
            <a:ext cx="11118215" cy="3476625"/>
          </a:xfrm>
          <a:prstGeom prst="roundRect">
            <a:avLst>
              <a:gd name="adj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 anchorCtr="0"/>
          <a:p>
            <a:pPr marL="342900" indent="-342900" algn="l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zh-CN" altLang="en-US" sz="2800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pitchFamily="34" charset="-122"/>
            </a:endParaRPr>
          </a:p>
        </p:txBody>
      </p:sp>
      <p:sp>
        <p:nvSpPr>
          <p:cNvPr id="13314" name="日期占位符 1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eaLnBrk="1" hangingPunct="1"/>
            <a:fld id="{BB962C8B-B14F-4D97-AF65-F5344CB8AC3E}" type="datetime1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3315" name="灯片编号占位符 3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3317" name="Line 7"/>
          <p:cNvSpPr/>
          <p:nvPr/>
        </p:nvSpPr>
        <p:spPr>
          <a:xfrm>
            <a:off x="1524000" y="549275"/>
            <a:ext cx="3635375" cy="0"/>
          </a:xfrm>
          <a:prstGeom prst="line">
            <a:avLst/>
          </a:prstGeom>
          <a:ln w="9525">
            <a:noFill/>
          </a:ln>
        </p:spPr>
      </p:sp>
      <p:sp>
        <p:nvSpPr>
          <p:cNvPr id="13318" name="Rectangle 10"/>
          <p:cNvSpPr/>
          <p:nvPr/>
        </p:nvSpPr>
        <p:spPr>
          <a:xfrm>
            <a:off x="2063750" y="2871788"/>
            <a:ext cx="7480300" cy="4603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268605"/>
            <a:r>
              <a:rPr lang="zh-CN" altLang="en-US" sz="2400" b="1" dirty="0">
                <a:latin typeface="宋体" panose="02010600030101010101" pitchFamily="2" charset="-122"/>
              </a:rPr>
              <a:t> 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17413" name="Rectangle 12"/>
          <p:cNvSpPr>
            <a:spLocks noChangeArrowheads="1"/>
          </p:cNvSpPr>
          <p:nvPr/>
        </p:nvSpPr>
        <p:spPr bwMode="auto">
          <a:xfrm>
            <a:off x="879475" y="1025843"/>
            <a:ext cx="10816590" cy="45231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二、原始凭证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（一）原始凭证的含义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   原始凭证是在经济业务发生或完成时取得或填制的，用来证明经济业务发生或完成情况，并作为记账的原始依据的书面证明。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</p:txBody>
      </p:sp>
      <p:sp>
        <p:nvSpPr>
          <p:cNvPr id="13321" name="Line 10"/>
          <p:cNvSpPr/>
          <p:nvPr/>
        </p:nvSpPr>
        <p:spPr>
          <a:xfrm>
            <a:off x="3579495" y="1041718"/>
            <a:ext cx="5329238" cy="0"/>
          </a:xfrm>
          <a:prstGeom prst="line">
            <a:avLst/>
          </a:prstGeom>
          <a:ln w="53975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charRg st="14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3">
                                            <p:txEl>
                                              <p:charRg st="14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1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7524" name="AutoShape 33"/>
          <p:cNvSpPr/>
          <p:nvPr>
            <p:custDataLst>
              <p:tags r:id="rId1"/>
            </p:custDataLst>
          </p:nvPr>
        </p:nvSpPr>
        <p:spPr>
          <a:xfrm>
            <a:off x="720725" y="1887855"/>
            <a:ext cx="11118215" cy="3476625"/>
          </a:xfrm>
          <a:prstGeom prst="roundRect">
            <a:avLst>
              <a:gd name="adj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 anchorCtr="0"/>
          <a:p>
            <a:pPr marL="342900" indent="-342900" algn="l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zh-CN" altLang="en-US" sz="2800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pitchFamily="34" charset="-122"/>
            </a:endParaRPr>
          </a:p>
        </p:txBody>
      </p:sp>
      <p:sp>
        <p:nvSpPr>
          <p:cNvPr id="14338" name="日期占位符 1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eaLnBrk="1" hangingPunct="1"/>
            <a:fld id="{BB962C8B-B14F-4D97-AF65-F5344CB8AC3E}" type="datetime1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4339" name="灯片编号占位符 3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4341" name="Line 7"/>
          <p:cNvSpPr/>
          <p:nvPr/>
        </p:nvSpPr>
        <p:spPr>
          <a:xfrm>
            <a:off x="1524000" y="549275"/>
            <a:ext cx="3635375" cy="0"/>
          </a:xfrm>
          <a:prstGeom prst="line">
            <a:avLst/>
          </a:prstGeom>
          <a:ln w="9525">
            <a:noFill/>
          </a:ln>
        </p:spPr>
      </p:sp>
      <p:sp>
        <p:nvSpPr>
          <p:cNvPr id="14342" name="Rectangle 10"/>
          <p:cNvSpPr/>
          <p:nvPr/>
        </p:nvSpPr>
        <p:spPr>
          <a:xfrm>
            <a:off x="2063750" y="2871788"/>
            <a:ext cx="7480300" cy="4603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268605"/>
            <a:r>
              <a:rPr lang="zh-CN" altLang="en-US" sz="2400" b="1" dirty="0">
                <a:latin typeface="宋体" panose="02010600030101010101" pitchFamily="2" charset="-122"/>
              </a:rPr>
              <a:t> 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18437" name="Rectangle 12"/>
          <p:cNvSpPr>
            <a:spLocks noChangeArrowheads="1"/>
          </p:cNvSpPr>
          <p:nvPr/>
        </p:nvSpPr>
        <p:spPr bwMode="auto">
          <a:xfrm>
            <a:off x="1151255" y="1140460"/>
            <a:ext cx="10159365" cy="3784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二、</a:t>
            </a:r>
            <a:r>
              <a:rPr lang="zh-CN" altLang="en-US" sz="3200" b="1" noProof="0">
                <a:ln>
                  <a:noFill/>
                </a:ln>
                <a:solidFill>
                  <a:srgbClr val="582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原始凭证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3200" b="1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（二）原始凭证的分类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3200" b="1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  按来源可以分为自制的和外来的原始凭证。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3200" b="1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  按填制的手续和内容分可以分为一次原始凭证、累计原始凭证、汇总原始凭证。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charRg st="33" end="1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7">
                                            <p:txEl>
                                              <p:charRg st="33" end="1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日期占位符 1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eaLnBrk="1" hangingPunct="1"/>
            <a:fld id="{BB962C8B-B14F-4D97-AF65-F5344CB8AC3E}" type="datetime1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5363" name="灯片编号占位符 3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5365" name="Line 7"/>
          <p:cNvSpPr/>
          <p:nvPr/>
        </p:nvSpPr>
        <p:spPr>
          <a:xfrm>
            <a:off x="1524000" y="549275"/>
            <a:ext cx="3635375" cy="0"/>
          </a:xfrm>
          <a:prstGeom prst="line">
            <a:avLst/>
          </a:prstGeom>
          <a:ln w="9525">
            <a:noFill/>
          </a:ln>
        </p:spPr>
      </p:sp>
      <p:sp>
        <p:nvSpPr>
          <p:cNvPr id="15366" name="Rectangle 10"/>
          <p:cNvSpPr/>
          <p:nvPr/>
        </p:nvSpPr>
        <p:spPr>
          <a:xfrm>
            <a:off x="2063750" y="2871788"/>
            <a:ext cx="7480300" cy="4603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268605"/>
            <a:r>
              <a:rPr lang="zh-CN" altLang="en-US" sz="2400" b="1" dirty="0">
                <a:latin typeface="宋体" panose="02010600030101010101" pitchFamily="2" charset="-122"/>
              </a:rPr>
              <a:t> 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19461" name="Rectangle 12"/>
          <p:cNvSpPr>
            <a:spLocks noChangeArrowheads="1"/>
          </p:cNvSpPr>
          <p:nvPr/>
        </p:nvSpPr>
        <p:spPr bwMode="auto">
          <a:xfrm>
            <a:off x="1216660" y="634683"/>
            <a:ext cx="10403840" cy="47078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三、原始凭证内容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（一）原始凭证的名称；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（二）填制凭证的日期和凭证的编号；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（三）填制凭证的单位名称或填制人姓名；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（四）有关人员（部门负责人、经办人员）的签名盖章；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（五）接受凭证单位名称或个人名称；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（六）经济业务内容摘要；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（七）经济业务所涉及的品名、数量、单价和金额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</p:txBody>
      </p:sp>
      <p:sp>
        <p:nvSpPr>
          <p:cNvPr id="2" name="右大括号 1"/>
          <p:cNvSpPr/>
          <p:nvPr/>
        </p:nvSpPr>
        <p:spPr>
          <a:xfrm>
            <a:off x="6998335" y="1309370"/>
            <a:ext cx="385445" cy="1141095"/>
          </a:xfrm>
          <a:prstGeom prst="rightBrace">
            <a:avLst>
              <a:gd name="adj1" fmla="val 43265"/>
              <a:gd name="adj2" fmla="val 50923"/>
            </a:avLst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7695565" y="1665605"/>
            <a:ext cx="1557020" cy="407035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886065" y="1704340"/>
            <a:ext cx="13671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tx1"/>
                </a:solidFill>
              </a:rPr>
              <a:t>基本信息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右大括号 4"/>
          <p:cNvSpPr/>
          <p:nvPr/>
        </p:nvSpPr>
        <p:spPr>
          <a:xfrm>
            <a:off x="9158605" y="2611120"/>
            <a:ext cx="385445" cy="890270"/>
          </a:xfrm>
          <a:prstGeom prst="rightBrace">
            <a:avLst>
              <a:gd name="adj1" fmla="val 43265"/>
              <a:gd name="adj2" fmla="val 50923"/>
            </a:avLst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9752965" y="2833370"/>
            <a:ext cx="1557020" cy="407035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9943465" y="2872105"/>
            <a:ext cx="13671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tx1"/>
                </a:solidFill>
              </a:rPr>
              <a:t>明确责任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6807835" y="3715385"/>
            <a:ext cx="1078230" cy="407035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998335" y="3754120"/>
            <a:ext cx="10636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tx1"/>
                </a:solidFill>
              </a:rPr>
              <a:t>和谁？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5304790" y="4301490"/>
            <a:ext cx="1552575" cy="407035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495290" y="4340225"/>
            <a:ext cx="13119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tx1"/>
                </a:solidFill>
              </a:rPr>
              <a:t>做了什么？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8420100" y="4796790"/>
            <a:ext cx="1552575" cy="407035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8610600" y="4816475"/>
            <a:ext cx="13119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tx1"/>
                </a:solidFill>
              </a:rPr>
              <a:t>算算钱！</a:t>
            </a: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5" name="Rectangle 12"/>
          <p:cNvSpPr>
            <a:spLocks noChangeArrowheads="1"/>
          </p:cNvSpPr>
          <p:nvPr/>
        </p:nvSpPr>
        <p:spPr bwMode="auto">
          <a:xfrm>
            <a:off x="879475" y="-18415"/>
            <a:ext cx="10737215" cy="66471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四、支票的填写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（一）支票填写基本要素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1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、出票日期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书写规范：使用中文大写（零、壹、贰、叁、肆、伍、陆、柒、捌、玖、拾）。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</a:t>
            </a:r>
            <a:endParaRPr kumimoji="0" lang="en-US" altLang="zh-CN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2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、月份和日期补零规则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（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1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）年份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是哪一年写哪一年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（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2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）月份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1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月、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2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月前必加零；零壹月、零贰月；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3-9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月前零可写可不写；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10-12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月必须写成壹拾月、壹拾壹月、壹拾贰月。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（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3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）日期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日期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1-9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日、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10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日、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20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日、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30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日前需加零（如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“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零壹日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”“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零贰拾日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）；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11-19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日前加壹，写作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“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壹拾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X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日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。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</a:t>
            </a:r>
            <a:endParaRPr kumimoji="0" lang="en-US" altLang="zh-CN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示例：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2025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年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1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月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15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日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</a:t>
            </a:r>
            <a:r>
              <a:rPr kumimoji="0" lang="en-US" altLang="en-US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→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贰零贰伍年零壹月壹拾伍日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日期占位符 1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eaLnBrk="1" hangingPunct="1"/>
            <a:fld id="{BB962C8B-B14F-4D97-AF65-F5344CB8AC3E}" type="datetime1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7411" name="灯片编号占位符 3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7413" name="Line 7"/>
          <p:cNvSpPr/>
          <p:nvPr/>
        </p:nvSpPr>
        <p:spPr>
          <a:xfrm>
            <a:off x="1524000" y="549275"/>
            <a:ext cx="3635375" cy="0"/>
          </a:xfrm>
          <a:prstGeom prst="line">
            <a:avLst/>
          </a:prstGeom>
          <a:ln w="9525">
            <a:noFill/>
          </a:ln>
        </p:spPr>
      </p:sp>
      <p:sp>
        <p:nvSpPr>
          <p:cNvPr id="17414" name="Rectangle 10"/>
          <p:cNvSpPr/>
          <p:nvPr/>
        </p:nvSpPr>
        <p:spPr>
          <a:xfrm>
            <a:off x="2063750" y="2871788"/>
            <a:ext cx="7480300" cy="4603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268605"/>
            <a:r>
              <a:rPr lang="zh-CN" altLang="en-US" sz="2400" b="1" dirty="0">
                <a:latin typeface="宋体" panose="02010600030101010101" pitchFamily="2" charset="-122"/>
              </a:rPr>
              <a:t> 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2" name="Rectangle 12"/>
          <p:cNvSpPr>
            <a:spLocks noChangeArrowheads="1"/>
          </p:cNvSpPr>
          <p:nvPr/>
        </p:nvSpPr>
        <p:spPr bwMode="auto">
          <a:xfrm>
            <a:off x="879475" y="212408"/>
            <a:ext cx="10737215" cy="61855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四、支票的填写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b="1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（一）支票填写基本要素</a:t>
            </a:r>
            <a:endParaRPr kumimoji="0" lang="en-US" altLang="zh-CN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3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、收款人名称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 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对公转账：填写单位全称（与银行预留名称完全一致）。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</a:t>
            </a:r>
            <a:endParaRPr kumimoji="0" lang="en-US" altLang="zh-CN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 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个人收款：填写身份证姓名（不可用昵称或简称）。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</a:t>
            </a:r>
            <a:endParaRPr kumimoji="0" lang="en-US" altLang="zh-CN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 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注意：现金支票的收款人可以是个人，本单位名称，可以用来提现。转账支票的收款人必须是对方单位的名称。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4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、付款行：出票单位的开户行名称；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5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、出票人账号：出票单位的开户行账号；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6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、金额栏人民币大写小写：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大写金额以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“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人民币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开头，紧接大写数字，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“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整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或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“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正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字结尾，防止篡改（如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“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人民币壹万元整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）。金额栏注意小写前面加人民币符号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“</a:t>
            </a:r>
            <a:r>
              <a:rPr kumimoji="0" lang="en-US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¥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”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，数字紧贴符号，不留空隙，人民币写到分位。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一致性：大小写金额必须完全一致，不可涂改。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</a:t>
            </a:r>
            <a:endParaRPr kumimoji="0" lang="en-US" altLang="zh-CN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 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7" name="Line 7"/>
          <p:cNvSpPr/>
          <p:nvPr/>
        </p:nvSpPr>
        <p:spPr>
          <a:xfrm>
            <a:off x="1524000" y="549275"/>
            <a:ext cx="3635375" cy="0"/>
          </a:xfrm>
          <a:prstGeom prst="line">
            <a:avLst/>
          </a:prstGeom>
          <a:ln w="9525">
            <a:noFill/>
          </a:ln>
        </p:spPr>
      </p:sp>
      <p:sp>
        <p:nvSpPr>
          <p:cNvPr id="18438" name="Rectangle 10"/>
          <p:cNvSpPr/>
          <p:nvPr/>
        </p:nvSpPr>
        <p:spPr>
          <a:xfrm>
            <a:off x="2063750" y="2871788"/>
            <a:ext cx="7480300" cy="4603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268605"/>
            <a:r>
              <a:rPr lang="zh-CN" altLang="en-US" sz="2400" b="1" dirty="0">
                <a:latin typeface="宋体" panose="02010600030101010101" pitchFamily="2" charset="-122"/>
              </a:rPr>
              <a:t> 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2" name="Rectangle 12"/>
          <p:cNvSpPr>
            <a:spLocks noChangeArrowheads="1"/>
          </p:cNvSpPr>
          <p:nvPr/>
        </p:nvSpPr>
        <p:spPr bwMode="auto">
          <a:xfrm>
            <a:off x="879475" y="-225742"/>
            <a:ext cx="11099165" cy="70624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四、支票的填写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b="1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（一）支票填写基本要素</a:t>
            </a:r>
            <a:endParaRPr kumimoji="0" lang="en-US" altLang="zh-CN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7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、支票用途：备用金、差旅费、发放工资、购买材料等等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----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按照要求据实填写。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8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、密码区：开户行号和出票人账号组合在一起磁码区，不能盖章在这里。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9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、用途下方的签章处：出票人财务专用章和法人章。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10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、支票存根联：注意金额前加小写人民币符号，写到分位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-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如</a:t>
            </a:r>
            <a:r>
              <a:rPr kumimoji="0" lang="en-US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¥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34980.50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。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11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、支票的背面：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（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1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）现金支票分为两种情况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①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收款人是个人，不能背书，拿身份证在支票背面填好收款人的身份证号、发证机关、号码、携带身份证去银行提现。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②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收款人是自己单位，在背面的被背书人加盖提现单位（自己单位）的财务专用章和法人章即可用现金支票去提现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（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2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）转账支票的背面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谁领钱谁盖章，在被背书人第一栏盖预留银行的财务专用章和法人章。若后期支票由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A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手给了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B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，或者再由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B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转让给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C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，依次在被背书人第二栏、第三栏盖上最终受让方的财务专用章和法人章，以最后一个财务专用章和法人章为准，为最终资金受让的收款人。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/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 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7"/>
  <p:tag name="KSO_WM_UNIT_LAYERLEVEL" val="1"/>
  <p:tag name="KSO_WM_TAG_VERSION" val="1.0"/>
  <p:tag name="KSO_WM_BEAUTIFY_FLAG" val="#wm#"/>
  <p:tag name="KSO_WM_UNIT_TYPE" val="y"/>
  <p:tag name="KSO_WM_UNIT_INDEX" val="7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0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6915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6915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AG_VERSION" val="1.0"/>
  <p:tag name="KSO_WM_BEAUTIFY_FLAG" val="#wm#"/>
  <p:tag name="KSO_WM_TEMPLATE_CATEGORY" val="custom"/>
  <p:tag name="KSO_WM_TEMPLATE_INDEX" val="20206915"/>
  <p:tag name="KSO_WM_TEMPLATE_MASTER_THUMB_INDEX" val="12"/>
  <p:tag name="KSO_WM_TEMPLATE_THUMBS_INDEX" val="1、4、7、8、10、11、12、13、15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7"/>
  <p:tag name="KSO_WM_UNIT_LAYERLEVEL" val="1"/>
  <p:tag name="KSO_WM_TAG_VERSION" val="1.0"/>
  <p:tag name="KSO_WM_BEAUTIFY_FLAG" val="#wm#"/>
  <p:tag name="KSO_WM_UNIT_TYPE" val="y"/>
  <p:tag name="KSO_WM_UNIT_INDEX" val="7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1"/>
  <p:tag name="KSO_WM_UNIT_LAYERLEVEL" val="1"/>
  <p:tag name="KSO_WM_TAG_VERSION" val="1.0"/>
  <p:tag name="KSO_WM_BEAUTIFY_FLAG" val="#wm#"/>
  <p:tag name="KSO_WM_UNIT_TYPE" val="y"/>
  <p:tag name="KSO_WM_UNIT_INDEX" val="1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2"/>
  <p:tag name="KSO_WM_UNIT_LAYERLEVEL" val="1"/>
  <p:tag name="KSO_WM_TAG_VERSION" val="1.0"/>
  <p:tag name="KSO_WM_BEAUTIFY_FLAG" val="#wm#"/>
  <p:tag name="KSO_WM_UNIT_TYPE" val="y"/>
  <p:tag name="KSO_WM_UNIT_INDEX" val="2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3"/>
  <p:tag name="KSO_WM_UNIT_LAYERLEVEL" val="1"/>
  <p:tag name="KSO_WM_TAG_VERSION" val="1.0"/>
  <p:tag name="KSO_WM_BEAUTIFY_FLAG" val="#wm#"/>
  <p:tag name="KSO_WM_UNIT_TYPE" val="y"/>
  <p:tag name="KSO_WM_UNIT_INDEX" val="3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4"/>
  <p:tag name="KSO_WM_UNIT_LAYERLEVEL" val="1"/>
  <p:tag name="KSO_WM_TAG_VERSION" val="1.0"/>
  <p:tag name="KSO_WM_BEAUTIFY_FLAG" val="#wm#"/>
  <p:tag name="KSO_WM_UNIT_TYPE" val="y"/>
  <p:tag name="KSO_WM_UNIT_INDEX" val="4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5"/>
  <p:tag name="KSO_WM_UNIT_LAYERLEVEL" val="1"/>
  <p:tag name="KSO_WM_TAG_VERSION" val="1.0"/>
  <p:tag name="KSO_WM_BEAUTIFY_FLAG" val="#wm#"/>
  <p:tag name="KSO_WM_UNIT_TYPE" val="y"/>
  <p:tag name="KSO_WM_UNIT_INDEX" val="5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6"/>
  <p:tag name="KSO_WM_UNIT_LAYERLEVEL" val="1"/>
  <p:tag name="KSO_WM_TAG_VERSION" val="1.0"/>
  <p:tag name="KSO_WM_BEAUTIFY_FLAG" val="#wm#"/>
  <p:tag name="KSO_WM_UNIT_TYPE" val="y"/>
  <p:tag name="KSO_WM_UNIT_INDEX" val="6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1"/>
  <p:tag name="KSO_WM_UNIT_LAYERLEVEL" val="1"/>
  <p:tag name="KSO_WM_TAG_VERSION" val="1.0"/>
  <p:tag name="KSO_WM_BEAUTIFY_FLAG" val="#wm#"/>
  <p:tag name="KSO_WM_UNIT_TYPE" val="y"/>
  <p:tag name="KSO_WM_UNIT_INDEX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21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1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2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22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6915"/>
</p:tagLst>
</file>

<file path=ppt/tags/tag2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6915"/>
</p:tagLst>
</file>

<file path=ppt/tags/tag2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6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AG_VERSION" val="1.0"/>
  <p:tag name="KSO_WM_BEAUTIFY_FLAG" val="#wm#"/>
  <p:tag name="KSO_WM_TEMPLATE_CATEGORY" val="custom"/>
  <p:tag name="KSO_WM_TEMPLATE_INDEX" val="20206915"/>
  <p:tag name="KSO_WM_TEMPLATE_MASTER_THUMB_INDEX" val="12"/>
  <p:tag name="KSO_WM_TEMPLATE_THUMBS_INDEX" val="1、4、7、8、10、11、12、13、15"/>
</p:tagLst>
</file>

<file path=ppt/tags/tag25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6915_1*a*1"/>
  <p:tag name="KSO_WM_TEMPLATE_CATEGORY" val="custom"/>
  <p:tag name="KSO_WM_TEMPLATE_INDEX" val="20206915"/>
  <p:tag name="KSO_WM_UNIT_LAYERLEVEL" val="1"/>
  <p:tag name="KSO_WM_TAG_VERSION" val="1.0"/>
  <p:tag name="KSO_WM_BEAUTIFY_FLAG" val="#wm#"/>
  <p:tag name="KSO_WM_UNIT_PRESET_TEXT" val="空白演示经典风格"/>
</p:tagLst>
</file>

<file path=ppt/tags/tag25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6915_1*b*1"/>
  <p:tag name="KSO_WM_TEMPLATE_CATEGORY" val="custom"/>
  <p:tag name="KSO_WM_TEMPLATE_INDEX" val="20206915"/>
  <p:tag name="KSO_WM_UNIT_LAYERLEVEL" val="1"/>
  <p:tag name="KSO_WM_TAG_VERSION" val="1.0"/>
  <p:tag name="KSO_WM_BEAUTIFY_FLAG" val="#wm#"/>
  <p:tag name="KSO_WM_UNIT_PRESET_TEXT" val="单击此处添加副标题"/>
  <p:tag name="KSO_WM_UNIT_TEXT_FILL_FORE_SCHEMECOLOR_INDEX_BRIGHTNESS" val="0.25"/>
  <p:tag name="KSO_WM_UNIT_TEXT_FILL_FORE_SCHEMECOLOR_INDEX" val="13"/>
  <p:tag name="KSO_WM_UNIT_TEXT_FILL_TYPE" val="1"/>
</p:tagLst>
</file>

<file path=ppt/tags/tag259.xml><?xml version="1.0" encoding="utf-8"?>
<p:tagLst xmlns:p="http://schemas.openxmlformats.org/presentationml/2006/main">
  <p:tag name="KSO_WM_SLIDE_ID" val="custom20206915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6915"/>
  <p:tag name="KSO_WM_SLIDE_LAYOUT" val="a_b_f"/>
  <p:tag name="KSO_WM_SLIDE_LAYOUT_CNT" val="1_1_1"/>
  <p:tag name="KSO_WM_TEMPLATE_MASTER_THUMB_INDEX" val="12"/>
  <p:tag name="KSO_WM_TEMPLATE_THUMBS_INDEX" val="1、4、7、8、10、11、12、13、15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77866daf-72a8-4666-b39a-f9c82ef495e8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4d5494cb-8372-44bb-8c4d-7346524a7988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62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6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6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6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6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2"/>
  <p:tag name="KSO_WM_UNIT_LAYERLEVEL" val="1"/>
  <p:tag name="KSO_WM_TAG_VERSION" val="1.0"/>
  <p:tag name="KSO_WM_BEAUTIFY_FLAG" val="#wm#"/>
  <p:tag name="KSO_WM_UNIT_TYPE" val="y"/>
  <p:tag name="KSO_WM_UNIT_INDEX" val="2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3"/>
  <p:tag name="KSO_WM_UNIT_LAYERLEVEL" val="1"/>
  <p:tag name="KSO_WM_TAG_VERSION" val="1.0"/>
  <p:tag name="KSO_WM_BEAUTIFY_FLAG" val="#wm#"/>
  <p:tag name="KSO_WM_UNIT_TYPE" val="y"/>
  <p:tag name="KSO_WM_UNIT_INDEX" val="3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4"/>
  <p:tag name="KSO_WM_UNIT_LAYERLEVEL" val="1"/>
  <p:tag name="KSO_WM_TAG_VERSION" val="1.0"/>
  <p:tag name="KSO_WM_BEAUTIFY_FLAG" val="#wm#"/>
  <p:tag name="KSO_WM_UNIT_TYPE" val="y"/>
  <p:tag name="KSO_WM_UNIT_INDEX" val="4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5"/>
  <p:tag name="KSO_WM_UNIT_LAYERLEVEL" val="1"/>
  <p:tag name="KSO_WM_TAG_VERSION" val="1.0"/>
  <p:tag name="KSO_WM_BEAUTIFY_FLAG" val="#wm#"/>
  <p:tag name="KSO_WM_UNIT_TYPE" val="y"/>
  <p:tag name="KSO_WM_UNIT_INDEX" val="5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6"/>
  <p:tag name="KSO_WM_UNIT_LAYERLEVEL" val="1"/>
  <p:tag name="KSO_WM_TAG_VERSION" val="1.0"/>
  <p:tag name="KSO_WM_BEAUTIFY_FLAG" val="#wm#"/>
  <p:tag name="KSO_WM_UNIT_TYPE" val="y"/>
  <p:tag name="KSO_WM_UNIT_INDEX" val="6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BK_DARK_LIGHT" val="2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8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9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heme/theme1.xml><?xml version="1.0" encoding="utf-8"?>
<a:theme xmlns:a="http://schemas.openxmlformats.org/drawingml/2006/main" name="暗香扑面">
  <a:themeElements>
    <a:clrScheme name="">
      <a:dk1>
        <a:srgbClr val="000000"/>
      </a:dk1>
      <a:lt1>
        <a:srgbClr val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FFFFFF"/>
      </a:accent3>
      <a:accent4>
        <a:srgbClr val="000000"/>
      </a:accent4>
      <a:accent5>
        <a:srgbClr val="C7C2AA"/>
      </a:accent5>
      <a:accent6>
        <a:srgbClr val="AF683E"/>
      </a:accent6>
      <a:hlink>
        <a:srgbClr val="00D5D5"/>
      </a:hlink>
      <a:folHlink>
        <a:srgbClr val="DD00DD"/>
      </a:folHlink>
    </a:clrScheme>
    <a:fontScheme name="">
      <a:majorFont>
        <a:latin typeface="方正粗黑宋简体"/>
        <a:ea typeface="方正大黑体_GBK"/>
        <a:cs typeface=""/>
      </a:majorFont>
      <a:minorFont>
        <a:latin typeface="方正粗黑宋简体"/>
        <a:ea typeface="方正大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2F2F2F"/>
        </a:dk2>
        <a:lt2>
          <a:srgbClr val="FFFFF4"/>
        </a:lt2>
        <a:accent1>
          <a:srgbClr val="918415"/>
        </a:accent1>
        <a:accent2>
          <a:srgbClr val="C47546"/>
        </a:accent2>
        <a:accent3>
          <a:srgbClr val="FFFFFF"/>
        </a:accent3>
        <a:accent4>
          <a:srgbClr val="000000"/>
        </a:accent4>
        <a:accent5>
          <a:srgbClr val="C7C2AA"/>
        </a:accent5>
        <a:accent6>
          <a:srgbClr val="AF683E"/>
        </a:accent6>
        <a:hlink>
          <a:srgbClr val="00D5D5"/>
        </a:hlink>
        <a:folHlink>
          <a:srgbClr val="DD00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SM 预置配色-浅色">
      <a:dk1>
        <a:srgbClr val="000000"/>
      </a:dk1>
      <a:lt1>
        <a:srgbClr val="FFFFFF"/>
      </a:lt1>
      <a:dk2>
        <a:srgbClr val="F5F5F8"/>
      </a:dk2>
      <a:lt2>
        <a:srgbClr val="FFFFFF"/>
      </a:lt2>
      <a:accent1>
        <a:srgbClr val="577CCE"/>
      </a:accent1>
      <a:accent2>
        <a:srgbClr val="5999AF"/>
      </a:accent2>
      <a:accent3>
        <a:srgbClr val="5BA080"/>
      </a:accent3>
      <a:accent4>
        <a:srgbClr val="8BAA69"/>
      </a:accent4>
      <a:accent5>
        <a:srgbClr val="D6B250"/>
      </a:accent5>
      <a:accent6>
        <a:srgbClr val="E79647"/>
      </a:accent6>
      <a:hlink>
        <a:srgbClr val="0000FF"/>
      </a:hlink>
      <a:folHlink>
        <a:srgbClr val="FF00FF"/>
      </a:folHlink>
    </a:clrScheme>
    <a:fontScheme name="">
      <a:majorFont>
        <a:latin typeface="方正粗黑宋简体"/>
        <a:ea typeface="方正大黑体_GBK"/>
        <a:cs typeface=""/>
      </a:majorFont>
      <a:minorFont>
        <a:latin typeface="方正粗黑宋简体"/>
        <a:ea typeface="方正大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SM 预置配色-浅色">
      <a:dk1>
        <a:srgbClr val="000000"/>
      </a:dk1>
      <a:lt1>
        <a:srgbClr val="FFFFFF"/>
      </a:lt1>
      <a:dk2>
        <a:srgbClr val="F5F5F8"/>
      </a:dk2>
      <a:lt2>
        <a:srgbClr val="FFFFFF"/>
      </a:lt2>
      <a:accent1>
        <a:srgbClr val="577CCE"/>
      </a:accent1>
      <a:accent2>
        <a:srgbClr val="5999AF"/>
      </a:accent2>
      <a:accent3>
        <a:srgbClr val="5BA080"/>
      </a:accent3>
      <a:accent4>
        <a:srgbClr val="8BAA69"/>
      </a:accent4>
      <a:accent5>
        <a:srgbClr val="D6B250"/>
      </a:accent5>
      <a:accent6>
        <a:srgbClr val="E79647"/>
      </a:accent6>
      <a:hlink>
        <a:srgbClr val="0000FF"/>
      </a:hlink>
      <a:folHlink>
        <a:srgbClr val="FF00FF"/>
      </a:folHlink>
    </a:clrScheme>
    <a:fontScheme name="">
      <a:majorFont>
        <a:latin typeface="方正粗黑宋简体"/>
        <a:ea typeface="方正大黑体_GBK"/>
        <a:cs typeface=""/>
      </a:majorFont>
      <a:minorFont>
        <a:latin typeface="方正粗黑宋简体"/>
        <a:ea typeface="方正大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/>
      <a:lstStyle>
        <a:defPPr>
          <a:defRPr kumimoji="0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  <a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/>
      <a:lstStyle>
        <a:defPPr>
          <a:defRPr kumimoji="0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  <a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2701</Words>
  <Application>WPS 演示</Application>
  <PresentationFormat>宽屏</PresentationFormat>
  <Paragraphs>295</Paragraphs>
  <Slides>20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20</vt:i4>
      </vt:variant>
    </vt:vector>
  </HeadingPairs>
  <TitlesOfParts>
    <vt:vector size="42" baseType="lpstr">
      <vt:lpstr>Arial</vt:lpstr>
      <vt:lpstr>宋体</vt:lpstr>
      <vt:lpstr>Wingdings</vt:lpstr>
      <vt:lpstr>Times New Roman</vt:lpstr>
      <vt:lpstr>楷体_GB2312</vt:lpstr>
      <vt:lpstr>Wingdings 2</vt:lpstr>
      <vt:lpstr>微软雅黑</vt:lpstr>
      <vt:lpstr>Times New Roman</vt:lpstr>
      <vt:lpstr>隶书</vt:lpstr>
      <vt:lpstr>方正大黑体</vt:lpstr>
      <vt:lpstr>方正大黑体_GBK</vt:lpstr>
      <vt:lpstr>方正粗黑宋简体</vt:lpstr>
      <vt:lpstr>黑体</vt:lpstr>
      <vt:lpstr>Arial Unicode MS</vt:lpstr>
      <vt:lpstr>Calibri</vt:lpstr>
      <vt:lpstr>汉仪雅酷黑简</vt:lpstr>
      <vt:lpstr>新宋体</vt:lpstr>
      <vt:lpstr>暗香扑面</vt:lpstr>
      <vt:lpstr>2_Office 主题​​</vt:lpstr>
      <vt:lpstr>1_Office 主题​​</vt:lpstr>
      <vt:lpstr>3_Office 主题​​</vt:lpstr>
      <vt:lpstr>4_Office 主题​​</vt:lpstr>
      <vt:lpstr>PowerPoint 演示文稿</vt:lpstr>
      <vt:lpstr>PowerPoint 演示文稿</vt:lpstr>
      <vt:lpstr>一、会计凭证的概念、种类与作用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尹莺</dc:creator>
  <cp:lastModifiedBy>Alice</cp:lastModifiedBy>
  <cp:revision>177</cp:revision>
  <dcterms:created xsi:type="dcterms:W3CDTF">2019-06-19T02:08:00Z</dcterms:created>
  <dcterms:modified xsi:type="dcterms:W3CDTF">2025-07-24T08:46:58Z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D8DB03445C5745DD959CEB6A1BC6CDEE_13</vt:lpwstr>
  </property>
</Properties>
</file>